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theme/theme1.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media/image1.png" ContentType="image/png"/>
  <Override PartName="/ppt/media/image31.png" ContentType="image/png"/>
  <Override PartName="/ppt/media/image7.jpeg" ContentType="image/jpe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8.png" ContentType="image/png"/>
  <Override PartName="/ppt/media/image10.png" ContentType="image/png"/>
  <Override PartName="/ppt/media/image11.jpeg" ContentType="image/jpeg"/>
  <Override PartName="/ppt/media/image12.png" ContentType="image/png"/>
  <Override PartName="/ppt/media/image18.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4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4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5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5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5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5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6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6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6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6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6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7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7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7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7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7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8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8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8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8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8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8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2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2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2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2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3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3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3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3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4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4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4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4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4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4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4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2"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8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9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3"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9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5"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9"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1"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02"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0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0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07"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9"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10"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11"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12"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13"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14"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4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5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5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5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5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5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5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5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6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6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6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6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6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6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7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7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7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7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7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0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0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0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0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1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1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1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1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2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2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2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3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3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3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3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3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3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7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8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8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8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8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8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9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9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9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9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9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9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0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0" y="0"/>
            <a:ext cx="9142560" cy="5142240"/>
            <a:chOff x="0" y="0"/>
            <a:chExt cx="9142560" cy="5142240"/>
          </a:xfrm>
        </p:grpSpPr>
        <p:sp>
          <p:nvSpPr>
            <p:cNvPr id="1" name="CustomShape 2"/>
            <p:cNvSpPr/>
            <p:nvPr/>
          </p:nvSpPr>
          <p:spPr>
            <a:xfrm>
              <a:off x="5293800" y="2473920"/>
              <a:ext cx="3651840" cy="2667960"/>
            </a:xfrm>
            <a:custGeom>
              <a:avLst/>
              <a:gdLst/>
              <a:ahLst/>
              <a:rect l="l" t="t" r="r" b="b"/>
              <a:pathLst>
                <a:path w="4870838" h="355936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chemeClr val="lt2"/>
            </a:solidFill>
            <a:ln>
              <a:noFill/>
            </a:ln>
          </p:spPr>
          <p:style>
            <a:lnRef idx="0"/>
            <a:fillRef idx="0"/>
            <a:effectRef idx="0"/>
            <a:fontRef idx="minor"/>
          </p:style>
        </p:sp>
        <p:sp>
          <p:nvSpPr>
            <p:cNvPr id="2" name="CustomShape 3"/>
            <p:cNvSpPr/>
            <p:nvPr/>
          </p:nvSpPr>
          <p:spPr>
            <a:xfrm>
              <a:off x="5770800" y="653040"/>
              <a:ext cx="793800" cy="764640"/>
            </a:xfrm>
            <a:custGeom>
              <a:avLst/>
              <a:gdLst/>
              <a:ahLst/>
              <a:rect l="l" t="t" r="r" b="b"/>
              <a:pathLst>
                <a:path w="1060407" h="1021442">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chemeClr val="accent6"/>
            </a:solidFill>
            <a:ln>
              <a:noFill/>
            </a:ln>
          </p:spPr>
          <p:style>
            <a:lnRef idx="0"/>
            <a:fillRef idx="0"/>
            <a:effectRef idx="0"/>
            <a:fontRef idx="minor"/>
          </p:style>
        </p:sp>
        <p:sp>
          <p:nvSpPr>
            <p:cNvPr id="3" name="CustomShape 4"/>
            <p:cNvSpPr/>
            <p:nvPr/>
          </p:nvSpPr>
          <p:spPr>
            <a:xfrm>
              <a:off x="871560" y="262080"/>
              <a:ext cx="5861160" cy="4880160"/>
            </a:xfrm>
            <a:custGeom>
              <a:avLst/>
              <a:gdLst/>
              <a:ahLst/>
              <a:rect l="l" t="t" r="r" b="b"/>
              <a:pathLst>
                <a:path w="7816743" h="6508723">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accent2"/>
            </a:solidFill>
            <a:ln>
              <a:noFill/>
            </a:ln>
          </p:spPr>
          <p:style>
            <a:lnRef idx="0"/>
            <a:fillRef idx="0"/>
            <a:effectRef idx="0"/>
            <a:fontRef idx="minor"/>
          </p:style>
        </p:sp>
        <p:sp>
          <p:nvSpPr>
            <p:cNvPr id="4" name="CustomShape 5"/>
            <p:cNvSpPr/>
            <p:nvPr/>
          </p:nvSpPr>
          <p:spPr>
            <a:xfrm>
              <a:off x="7839360" y="0"/>
              <a:ext cx="1303200" cy="1092960"/>
            </a:xfrm>
            <a:custGeom>
              <a:avLst/>
              <a:gdLst/>
              <a:ahLst/>
              <a:rect l="l" t="t" r="r" b="b"/>
              <a:pathLst>
                <a:path w="1739323" h="1459231">
                  <a:moveTo>
                    <a:pt x="1739323" y="0"/>
                  </a:moveTo>
                  <a:lnTo>
                    <a:pt x="52446" y="0"/>
                  </a:lnTo>
                  <a:cubicBezTo>
                    <a:pt x="-86620" y="438150"/>
                    <a:pt x="51557" y="1020699"/>
                    <a:pt x="458846" y="1244029"/>
                  </a:cubicBezTo>
                  <a:cubicBezTo>
                    <a:pt x="869755" y="1469327"/>
                    <a:pt x="1354196" y="1539621"/>
                    <a:pt x="1739069" y="1348740"/>
                  </a:cubicBezTo>
                  <a:close/>
                </a:path>
              </a:pathLst>
            </a:custGeom>
            <a:solidFill>
              <a:schemeClr val="lt2"/>
            </a:solidFill>
            <a:ln>
              <a:noFill/>
            </a:ln>
          </p:spPr>
          <p:style>
            <a:lnRef idx="0"/>
            <a:fillRef idx="0"/>
            <a:effectRef idx="0"/>
            <a:fontRef idx="minor"/>
          </p:style>
        </p:sp>
        <p:sp>
          <p:nvSpPr>
            <p:cNvPr id="5" name="CustomShape 6"/>
            <p:cNvSpPr/>
            <p:nvPr/>
          </p:nvSpPr>
          <p:spPr>
            <a:xfrm>
              <a:off x="252360" y="0"/>
              <a:ext cx="374040" cy="188640"/>
            </a:xfrm>
            <a:custGeom>
              <a:avLst/>
              <a:gdLst/>
              <a:ahLst/>
              <a:rect l="l" t="t" r="r" b="b"/>
              <a:pathLst>
                <a:path w="500673" h="25356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4"/>
            </a:solidFill>
            <a:ln>
              <a:noFill/>
            </a:ln>
          </p:spPr>
          <p:style>
            <a:lnRef idx="0"/>
            <a:fillRef idx="0"/>
            <a:effectRef idx="0"/>
            <a:fontRef idx="minor"/>
          </p:style>
        </p:sp>
        <p:sp>
          <p:nvSpPr>
            <p:cNvPr id="6" name="CustomShape 7"/>
            <p:cNvSpPr/>
            <p:nvPr/>
          </p:nvSpPr>
          <p:spPr>
            <a:xfrm>
              <a:off x="7335360" y="329400"/>
              <a:ext cx="945720" cy="948960"/>
            </a:xfrm>
            <a:custGeom>
              <a:avLst/>
              <a:gdLst/>
              <a:ahLst/>
              <a:rect l="l" t="t" r="r" b="b"/>
              <a:pathLst>
                <a:path w="1262883" h="1267331">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style>
            <a:lnRef idx="0"/>
            <a:fillRef idx="0"/>
            <a:effectRef idx="0"/>
            <a:fontRef idx="minor"/>
          </p:style>
        </p:sp>
        <p:sp>
          <p:nvSpPr>
            <p:cNvPr id="7" name="CustomShape 8"/>
            <p:cNvSpPr/>
            <p:nvPr/>
          </p:nvSpPr>
          <p:spPr>
            <a:xfrm>
              <a:off x="2823120" y="277920"/>
              <a:ext cx="374040" cy="375480"/>
            </a:xfrm>
            <a:custGeom>
              <a:avLst/>
              <a:gdLst/>
              <a:ahLst/>
              <a:rect l="l" t="t" r="r" b="b"/>
              <a:pathLst>
                <a:path w="500809" h="502458">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style>
            <a:lnRef idx="0"/>
            <a:fillRef idx="0"/>
            <a:effectRef idx="0"/>
            <a:fontRef idx="minor"/>
          </p:style>
        </p:sp>
        <p:sp>
          <p:nvSpPr>
            <p:cNvPr id="8" name="CustomShape 9"/>
            <p:cNvSpPr/>
            <p:nvPr/>
          </p:nvSpPr>
          <p:spPr>
            <a:xfrm>
              <a:off x="3237840" y="478440"/>
              <a:ext cx="169200" cy="169920"/>
            </a:xfrm>
            <a:custGeom>
              <a:avLst/>
              <a:gdLst/>
              <a:ahLst/>
              <a:rect l="l" t="t" r="r" b="b"/>
              <a:pathLst>
                <a:path w="227669" h="228376">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style>
            <a:lnRef idx="0"/>
            <a:fillRef idx="0"/>
            <a:effectRef idx="0"/>
            <a:fontRef idx="minor"/>
          </p:style>
        </p:sp>
        <p:sp>
          <p:nvSpPr>
            <p:cNvPr id="9" name="CustomShape 10"/>
            <p:cNvSpPr/>
            <p:nvPr/>
          </p:nvSpPr>
          <p:spPr>
            <a:xfrm>
              <a:off x="5791320" y="4026240"/>
              <a:ext cx="793440" cy="860400"/>
            </a:xfrm>
            <a:custGeom>
              <a:avLst/>
              <a:gdLst/>
              <a:ahLst/>
              <a:rect l="l" t="t" r="r" b="b"/>
              <a:pathLst>
                <a:path w="1059635" h="1149053">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style>
            <a:lnRef idx="0"/>
            <a:fillRef idx="0"/>
            <a:effectRef idx="0"/>
            <a:fontRef idx="minor"/>
          </p:style>
        </p:sp>
        <p:sp>
          <p:nvSpPr>
            <p:cNvPr id="10" name="CustomShape 11"/>
            <p:cNvSpPr/>
            <p:nvPr/>
          </p:nvSpPr>
          <p:spPr>
            <a:xfrm>
              <a:off x="8076240" y="2417400"/>
              <a:ext cx="191880" cy="184680"/>
            </a:xfrm>
            <a:custGeom>
              <a:avLst/>
              <a:gdLst/>
              <a:ahLst/>
              <a:rect l="l" t="t" r="r" b="b"/>
              <a:pathLst>
                <a:path w="257951" h="248289">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4"/>
            </a:solidFill>
            <a:ln>
              <a:noFill/>
            </a:ln>
          </p:spPr>
          <p:style>
            <a:lnRef idx="0"/>
            <a:fillRef idx="0"/>
            <a:effectRef idx="0"/>
            <a:fontRef idx="minor"/>
          </p:style>
        </p:sp>
        <p:sp>
          <p:nvSpPr>
            <p:cNvPr id="11" name="CustomShape 12"/>
            <p:cNvSpPr/>
            <p:nvPr/>
          </p:nvSpPr>
          <p:spPr>
            <a:xfrm>
              <a:off x="8009640" y="2662560"/>
              <a:ext cx="95040" cy="91800"/>
            </a:xfrm>
            <a:custGeom>
              <a:avLst/>
              <a:gdLst/>
              <a:ahLst/>
              <a:rect l="l" t="t" r="r" b="b"/>
              <a:pathLst>
                <a:path w="128860" h="124173">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4"/>
            </a:solidFill>
            <a:ln>
              <a:noFill/>
            </a:ln>
          </p:spPr>
          <p:style>
            <a:lnRef idx="0"/>
            <a:fillRef idx="0"/>
            <a:effectRef idx="0"/>
            <a:fontRef idx="minor"/>
          </p:style>
        </p:sp>
        <p:sp>
          <p:nvSpPr>
            <p:cNvPr id="12" name="CustomShape 13"/>
            <p:cNvSpPr/>
            <p:nvPr/>
          </p:nvSpPr>
          <p:spPr>
            <a:xfrm>
              <a:off x="5768640" y="1238400"/>
              <a:ext cx="587520" cy="565560"/>
            </a:xfrm>
            <a:custGeom>
              <a:avLst/>
              <a:gdLst/>
              <a:ahLst/>
              <a:rect l="l" t="t" r="r" b="b"/>
              <a:pathLst>
                <a:path w="785156" h="756187">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style>
            <a:lnRef idx="0"/>
            <a:fillRef idx="0"/>
            <a:effectRef idx="0"/>
            <a:fontRef idx="minor"/>
          </p:style>
        </p:sp>
        <p:sp>
          <p:nvSpPr>
            <p:cNvPr id="13" name="CustomShape 14"/>
            <p:cNvSpPr/>
            <p:nvPr/>
          </p:nvSpPr>
          <p:spPr>
            <a:xfrm>
              <a:off x="775080" y="1618920"/>
              <a:ext cx="191880" cy="184680"/>
            </a:xfrm>
            <a:custGeom>
              <a:avLst/>
              <a:gdLst/>
              <a:ahLst/>
              <a:rect l="l" t="t" r="r" b="b"/>
              <a:pathLst>
                <a:path w="257868" h="248316">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style>
            <a:lnRef idx="0"/>
            <a:fillRef idx="0"/>
            <a:effectRef idx="0"/>
            <a:fontRef idx="minor"/>
          </p:style>
        </p:sp>
        <p:sp>
          <p:nvSpPr>
            <p:cNvPr id="14" name="CustomShape 15"/>
            <p:cNvSpPr/>
            <p:nvPr/>
          </p:nvSpPr>
          <p:spPr>
            <a:xfrm>
              <a:off x="6668280" y="4122720"/>
              <a:ext cx="191880" cy="184680"/>
            </a:xfrm>
            <a:custGeom>
              <a:avLst/>
              <a:gdLst/>
              <a:ahLst/>
              <a:rect l="l" t="t" r="r" b="b"/>
              <a:pathLst>
                <a:path w="257868" h="248316">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style>
            <a:lnRef idx="0"/>
            <a:fillRef idx="0"/>
            <a:effectRef idx="0"/>
            <a:fontRef idx="minor"/>
          </p:style>
        </p:sp>
        <p:sp>
          <p:nvSpPr>
            <p:cNvPr id="15" name="CustomShape 16"/>
            <p:cNvSpPr/>
            <p:nvPr/>
          </p:nvSpPr>
          <p:spPr>
            <a:xfrm>
              <a:off x="5676480" y="1807920"/>
              <a:ext cx="184680" cy="191520"/>
            </a:xfrm>
            <a:custGeom>
              <a:avLst/>
              <a:gdLst/>
              <a:ahLst/>
              <a:rect l="l" t="t" r="r" b="b"/>
              <a:pathLst>
                <a:path w="248378" h="25738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style>
            <a:lnRef idx="0"/>
            <a:fillRef idx="0"/>
            <a:effectRef idx="0"/>
            <a:fontRef idx="minor"/>
          </p:style>
        </p:sp>
        <p:sp>
          <p:nvSpPr>
            <p:cNvPr id="16" name="CustomShape 17"/>
            <p:cNvSpPr/>
            <p:nvPr/>
          </p:nvSpPr>
          <p:spPr>
            <a:xfrm>
              <a:off x="6019920" y="1589760"/>
              <a:ext cx="1684080" cy="1825560"/>
            </a:xfrm>
            <a:custGeom>
              <a:avLst/>
              <a:gdLst/>
              <a:ahLst/>
              <a:rect l="l" t="t" r="r" b="b"/>
              <a:pathLst>
                <a:path w="2247585" h="2436081">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3"/>
            </a:solidFill>
            <a:ln>
              <a:noFill/>
            </a:ln>
          </p:spPr>
          <p:style>
            <a:lnRef idx="0"/>
            <a:fillRef idx="0"/>
            <a:effectRef idx="0"/>
            <a:fontRef idx="minor"/>
          </p:style>
        </p:sp>
        <p:sp>
          <p:nvSpPr>
            <p:cNvPr id="17" name="CustomShape 18"/>
            <p:cNvSpPr/>
            <p:nvPr/>
          </p:nvSpPr>
          <p:spPr>
            <a:xfrm>
              <a:off x="8267400" y="1117800"/>
              <a:ext cx="284040" cy="270720"/>
            </a:xfrm>
            <a:custGeom>
              <a:avLst/>
              <a:gdLst/>
              <a:ahLst/>
              <a:rect l="l" t="t" r="r" b="b"/>
              <a:pathLst>
                <a:path w="380539" h="36291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chemeClr val="lt2"/>
            </a:solidFill>
            <a:ln>
              <a:noFill/>
            </a:ln>
          </p:spPr>
          <p:style>
            <a:lnRef idx="0"/>
            <a:fillRef idx="0"/>
            <a:effectRef idx="0"/>
            <a:fontRef idx="minor"/>
          </p:style>
        </p:sp>
        <p:sp>
          <p:nvSpPr>
            <p:cNvPr id="18" name="CustomShape 19"/>
            <p:cNvSpPr/>
            <p:nvPr/>
          </p:nvSpPr>
          <p:spPr>
            <a:xfrm>
              <a:off x="7120080" y="467280"/>
              <a:ext cx="171720" cy="163440"/>
            </a:xfrm>
            <a:custGeom>
              <a:avLst/>
              <a:gdLst/>
              <a:ahLst/>
              <a:rect l="l" t="t" r="r" b="b"/>
              <a:pathLst>
                <a:path w="230695" h="21995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chemeClr val="lt2"/>
            </a:solidFill>
            <a:ln>
              <a:noFill/>
            </a:ln>
          </p:spPr>
          <p:style>
            <a:lnRef idx="0"/>
            <a:fillRef idx="0"/>
            <a:effectRef idx="0"/>
            <a:fontRef idx="minor"/>
          </p:style>
        </p:sp>
        <p:sp>
          <p:nvSpPr>
            <p:cNvPr id="19" name="CustomShape 20"/>
            <p:cNvSpPr/>
            <p:nvPr/>
          </p:nvSpPr>
          <p:spPr>
            <a:xfrm>
              <a:off x="4019040" y="0"/>
              <a:ext cx="2212560" cy="1433880"/>
            </a:xfrm>
            <a:custGeom>
              <a:avLst/>
              <a:gdLst/>
              <a:ahLst/>
              <a:rect l="l" t="t" r="r" b="b"/>
              <a:pathLst>
                <a:path w="2951872" h="1913961">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style>
            <a:lnRef idx="0"/>
            <a:fillRef idx="0"/>
            <a:effectRef idx="0"/>
            <a:fontRef idx="minor"/>
          </p:style>
        </p:sp>
        <p:sp>
          <p:nvSpPr>
            <p:cNvPr id="20" name="CustomShape 21"/>
            <p:cNvSpPr/>
            <p:nvPr/>
          </p:nvSpPr>
          <p:spPr>
            <a:xfrm>
              <a:off x="477720" y="0"/>
              <a:ext cx="1801440" cy="1558800"/>
            </a:xfrm>
            <a:custGeom>
              <a:avLst/>
              <a:gdLst/>
              <a:ahLst/>
              <a:rect l="l" t="t" r="r" b="b"/>
              <a:pathLst>
                <a:path w="2404015" h="2080478">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4"/>
            </a:solidFill>
            <a:ln>
              <a:noFill/>
            </a:ln>
          </p:spPr>
          <p:style>
            <a:lnRef idx="0"/>
            <a:fillRef idx="0"/>
            <a:effectRef idx="0"/>
            <a:fontRef idx="minor"/>
          </p:style>
        </p:sp>
        <p:sp>
          <p:nvSpPr>
            <p:cNvPr id="21" name="CustomShape 22"/>
            <p:cNvSpPr/>
            <p:nvPr/>
          </p:nvSpPr>
          <p:spPr>
            <a:xfrm>
              <a:off x="7943400" y="2460960"/>
              <a:ext cx="1199160" cy="1496880"/>
            </a:xfrm>
            <a:custGeom>
              <a:avLst/>
              <a:gdLst/>
              <a:ahLst/>
              <a:rect l="l" t="t" r="r" b="b"/>
              <a:pathLst>
                <a:path w="1600817" h="1997697">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4"/>
            </a:solidFill>
            <a:ln>
              <a:noFill/>
            </a:ln>
          </p:spPr>
          <p:style>
            <a:lnRef idx="0"/>
            <a:fillRef idx="0"/>
            <a:effectRef idx="0"/>
            <a:fontRef idx="minor"/>
          </p:style>
        </p:sp>
        <p:sp>
          <p:nvSpPr>
            <p:cNvPr id="22" name="CustomShape 23"/>
            <p:cNvSpPr/>
            <p:nvPr/>
          </p:nvSpPr>
          <p:spPr>
            <a:xfrm>
              <a:off x="7117920" y="4167000"/>
              <a:ext cx="2024640" cy="974880"/>
            </a:xfrm>
            <a:custGeom>
              <a:avLst/>
              <a:gdLst/>
              <a:ahLst/>
              <a:rect l="l" t="t" r="r" b="b"/>
              <a:pathLst>
                <a:path w="2701290" h="1301873">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6"/>
            </a:solidFill>
            <a:ln>
              <a:noFill/>
            </a:ln>
          </p:spPr>
          <p:style>
            <a:lnRef idx="0"/>
            <a:fillRef idx="0"/>
            <a:effectRef idx="0"/>
            <a:fontRef idx="minor"/>
          </p:style>
        </p:sp>
        <p:sp>
          <p:nvSpPr>
            <p:cNvPr id="23" name="CustomShape 24"/>
            <p:cNvSpPr/>
            <p:nvPr/>
          </p:nvSpPr>
          <p:spPr>
            <a:xfrm>
              <a:off x="0" y="3390840"/>
              <a:ext cx="721440" cy="1417320"/>
            </a:xfrm>
            <a:custGeom>
              <a:avLst/>
              <a:gdLst/>
              <a:ahLst/>
              <a:rect l="l" t="t" r="r" b="b"/>
              <a:pathLst>
                <a:path w="963988" h="1891601">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chemeClr val="accent6"/>
            </a:solidFill>
            <a:ln>
              <a:noFill/>
            </a:ln>
          </p:spPr>
          <p:style>
            <a:lnRef idx="0"/>
            <a:fillRef idx="0"/>
            <a:effectRef idx="0"/>
            <a:fontRef idx="minor"/>
          </p:style>
        </p:sp>
        <p:sp>
          <p:nvSpPr>
            <p:cNvPr id="24" name="CustomShape 25"/>
            <p:cNvSpPr/>
            <p:nvPr/>
          </p:nvSpPr>
          <p:spPr>
            <a:xfrm>
              <a:off x="0" y="4209840"/>
              <a:ext cx="1403280" cy="932040"/>
            </a:xfrm>
            <a:custGeom>
              <a:avLst/>
              <a:gdLst/>
              <a:ahLst/>
              <a:rect l="l" t="t" r="r" b="b"/>
              <a:pathLst>
                <a:path w="1873164" h="1244714">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style>
            <a:lnRef idx="0"/>
            <a:fillRef idx="0"/>
            <a:effectRef idx="0"/>
            <a:fontRef idx="minor"/>
          </p:style>
        </p:sp>
      </p:grpSp>
      <p:sp>
        <p:nvSpPr>
          <p:cNvPr id="25" name="PlaceHolder 2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26" name="PlaceHolder 27"/>
          <p:cNvSpPr>
            <a:spLocks noGrp="1"/>
          </p:cNvSpPr>
          <p:nvPr>
            <p:ph type="body"/>
          </p:nvPr>
        </p:nvSpPr>
        <p:spPr>
          <a:xfrm>
            <a:off x="457200" y="1203480"/>
            <a:ext cx="8229240" cy="2982960"/>
          </a:xfrm>
          <a:prstGeom prst="rect">
            <a:avLst/>
          </a:prstGeom>
        </p:spPr>
        <p:txBody>
          <a:bodyPr lIns="0" rIns="0" tIns="0" bIns="0">
            <a:normAutofit fontScale="80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6d5de"/>
        </a:solidFill>
      </p:bgPr>
    </p:bg>
    <p:spTree>
      <p:nvGrpSpPr>
        <p:cNvPr id="1" name=""/>
        <p:cNvGrpSpPr/>
        <p:nvPr/>
      </p:nvGrpSpPr>
      <p:grpSpPr>
        <a:xfrm>
          <a:off x="0" y="0"/>
          <a:ext cx="0" cy="0"/>
          <a:chOff x="0" y="0"/>
          <a:chExt cx="0" cy="0"/>
        </a:xfrm>
      </p:grpSpPr>
      <p:grpSp>
        <p:nvGrpSpPr>
          <p:cNvPr id="63" name="Group 1"/>
          <p:cNvGrpSpPr/>
          <p:nvPr/>
        </p:nvGrpSpPr>
        <p:grpSpPr>
          <a:xfrm>
            <a:off x="0" y="0"/>
            <a:ext cx="9142560" cy="5142240"/>
            <a:chOff x="0" y="0"/>
            <a:chExt cx="9142560" cy="5142240"/>
          </a:xfrm>
        </p:grpSpPr>
        <p:sp>
          <p:nvSpPr>
            <p:cNvPr id="64" name="CustomShape 2"/>
            <p:cNvSpPr/>
            <p:nvPr/>
          </p:nvSpPr>
          <p:spPr>
            <a:xfrm>
              <a:off x="5293800" y="2473920"/>
              <a:ext cx="3651840" cy="2667960"/>
            </a:xfrm>
            <a:custGeom>
              <a:avLst/>
              <a:gdLst/>
              <a:ahLst/>
              <a:rect l="l" t="t" r="r" b="b"/>
              <a:pathLst>
                <a:path w="4870838" h="355936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rgbClr val="ffffff">
                <a:alpha val="42000"/>
              </a:srgbClr>
            </a:solidFill>
            <a:ln>
              <a:noFill/>
            </a:ln>
          </p:spPr>
          <p:style>
            <a:lnRef idx="0"/>
            <a:fillRef idx="0"/>
            <a:effectRef idx="0"/>
            <a:fontRef idx="minor"/>
          </p:style>
        </p:sp>
        <p:sp>
          <p:nvSpPr>
            <p:cNvPr id="65" name="CustomShape 3"/>
            <p:cNvSpPr/>
            <p:nvPr/>
          </p:nvSpPr>
          <p:spPr>
            <a:xfrm>
              <a:off x="5770800" y="653040"/>
              <a:ext cx="793800" cy="764640"/>
            </a:xfrm>
            <a:custGeom>
              <a:avLst/>
              <a:gdLst/>
              <a:ahLst/>
              <a:rect l="l" t="t" r="r" b="b"/>
              <a:pathLst>
                <a:path w="1060407" h="1021442">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rgbClr val="ffffff">
                <a:alpha val="42000"/>
              </a:srgbClr>
            </a:solidFill>
            <a:ln>
              <a:noFill/>
            </a:ln>
          </p:spPr>
          <p:style>
            <a:lnRef idx="0"/>
            <a:fillRef idx="0"/>
            <a:effectRef idx="0"/>
            <a:fontRef idx="minor"/>
          </p:style>
        </p:sp>
        <p:sp>
          <p:nvSpPr>
            <p:cNvPr id="66" name="CustomShape 4"/>
            <p:cNvSpPr/>
            <p:nvPr/>
          </p:nvSpPr>
          <p:spPr>
            <a:xfrm>
              <a:off x="871560" y="262080"/>
              <a:ext cx="5861160" cy="4880160"/>
            </a:xfrm>
            <a:custGeom>
              <a:avLst/>
              <a:gdLst/>
              <a:ahLst/>
              <a:rect l="l" t="t" r="r" b="b"/>
              <a:pathLst>
                <a:path w="7816743" h="6508723">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lt1"/>
            </a:solidFill>
            <a:ln>
              <a:noFill/>
            </a:ln>
          </p:spPr>
          <p:style>
            <a:lnRef idx="0"/>
            <a:fillRef idx="0"/>
            <a:effectRef idx="0"/>
            <a:fontRef idx="minor"/>
          </p:style>
        </p:sp>
        <p:sp>
          <p:nvSpPr>
            <p:cNvPr id="67" name="CustomShape 5"/>
            <p:cNvSpPr/>
            <p:nvPr/>
          </p:nvSpPr>
          <p:spPr>
            <a:xfrm>
              <a:off x="7839360" y="0"/>
              <a:ext cx="1303200" cy="1092960"/>
            </a:xfrm>
            <a:custGeom>
              <a:avLst/>
              <a:gdLst/>
              <a:ahLst/>
              <a:rect l="l" t="t" r="r" b="b"/>
              <a:pathLst>
                <a:path w="1739323" h="1459231">
                  <a:moveTo>
                    <a:pt x="1739323" y="0"/>
                  </a:moveTo>
                  <a:lnTo>
                    <a:pt x="52446" y="0"/>
                  </a:lnTo>
                  <a:cubicBezTo>
                    <a:pt x="-86620" y="438150"/>
                    <a:pt x="51557" y="1020699"/>
                    <a:pt x="458846" y="1244029"/>
                  </a:cubicBezTo>
                  <a:cubicBezTo>
                    <a:pt x="869755" y="1469327"/>
                    <a:pt x="1354196" y="1539621"/>
                    <a:pt x="1739069" y="1348740"/>
                  </a:cubicBezTo>
                  <a:close/>
                </a:path>
              </a:pathLst>
            </a:custGeom>
            <a:solidFill>
              <a:srgbClr val="ffffff">
                <a:alpha val="42000"/>
              </a:srgbClr>
            </a:solidFill>
            <a:ln>
              <a:noFill/>
            </a:ln>
          </p:spPr>
          <p:style>
            <a:lnRef idx="0"/>
            <a:fillRef idx="0"/>
            <a:effectRef idx="0"/>
            <a:fontRef idx="minor"/>
          </p:style>
        </p:sp>
        <p:sp>
          <p:nvSpPr>
            <p:cNvPr id="68" name="CustomShape 6"/>
            <p:cNvSpPr/>
            <p:nvPr/>
          </p:nvSpPr>
          <p:spPr>
            <a:xfrm>
              <a:off x="252360" y="0"/>
              <a:ext cx="374040" cy="188640"/>
            </a:xfrm>
            <a:custGeom>
              <a:avLst/>
              <a:gdLst/>
              <a:ahLst/>
              <a:rect l="l" t="t" r="r" b="b"/>
              <a:pathLst>
                <a:path w="500673" h="25356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3"/>
            </a:solidFill>
            <a:ln>
              <a:noFill/>
            </a:ln>
          </p:spPr>
          <p:style>
            <a:lnRef idx="0"/>
            <a:fillRef idx="0"/>
            <a:effectRef idx="0"/>
            <a:fontRef idx="minor"/>
          </p:style>
        </p:sp>
        <p:sp>
          <p:nvSpPr>
            <p:cNvPr id="69" name="CustomShape 7"/>
            <p:cNvSpPr/>
            <p:nvPr/>
          </p:nvSpPr>
          <p:spPr>
            <a:xfrm>
              <a:off x="7335360" y="329400"/>
              <a:ext cx="945720" cy="948960"/>
            </a:xfrm>
            <a:custGeom>
              <a:avLst/>
              <a:gdLst/>
              <a:ahLst/>
              <a:rect l="l" t="t" r="r" b="b"/>
              <a:pathLst>
                <a:path w="1262883" h="1267331">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style>
            <a:lnRef idx="0"/>
            <a:fillRef idx="0"/>
            <a:effectRef idx="0"/>
            <a:fontRef idx="minor"/>
          </p:style>
        </p:sp>
        <p:sp>
          <p:nvSpPr>
            <p:cNvPr id="70" name="CustomShape 8"/>
            <p:cNvSpPr/>
            <p:nvPr/>
          </p:nvSpPr>
          <p:spPr>
            <a:xfrm>
              <a:off x="2823120" y="277920"/>
              <a:ext cx="374040" cy="375480"/>
            </a:xfrm>
            <a:custGeom>
              <a:avLst/>
              <a:gdLst/>
              <a:ahLst/>
              <a:rect l="l" t="t" r="r" b="b"/>
              <a:pathLst>
                <a:path w="500809" h="502458">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style>
            <a:lnRef idx="0"/>
            <a:fillRef idx="0"/>
            <a:effectRef idx="0"/>
            <a:fontRef idx="minor"/>
          </p:style>
        </p:sp>
        <p:sp>
          <p:nvSpPr>
            <p:cNvPr id="71" name="CustomShape 9"/>
            <p:cNvSpPr/>
            <p:nvPr/>
          </p:nvSpPr>
          <p:spPr>
            <a:xfrm>
              <a:off x="3237840" y="478440"/>
              <a:ext cx="169200" cy="169920"/>
            </a:xfrm>
            <a:custGeom>
              <a:avLst/>
              <a:gdLst/>
              <a:ahLst/>
              <a:rect l="l" t="t" r="r" b="b"/>
              <a:pathLst>
                <a:path w="227669" h="228376">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style>
            <a:lnRef idx="0"/>
            <a:fillRef idx="0"/>
            <a:effectRef idx="0"/>
            <a:fontRef idx="minor"/>
          </p:style>
        </p:sp>
        <p:sp>
          <p:nvSpPr>
            <p:cNvPr id="72" name="CustomShape 10"/>
            <p:cNvSpPr/>
            <p:nvPr/>
          </p:nvSpPr>
          <p:spPr>
            <a:xfrm>
              <a:off x="5791320" y="4026240"/>
              <a:ext cx="793440" cy="860400"/>
            </a:xfrm>
            <a:custGeom>
              <a:avLst/>
              <a:gdLst/>
              <a:ahLst/>
              <a:rect l="l" t="t" r="r" b="b"/>
              <a:pathLst>
                <a:path w="1059635" h="1149053">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style>
            <a:lnRef idx="0"/>
            <a:fillRef idx="0"/>
            <a:effectRef idx="0"/>
            <a:fontRef idx="minor"/>
          </p:style>
        </p:sp>
        <p:sp>
          <p:nvSpPr>
            <p:cNvPr id="73" name="CustomShape 11"/>
            <p:cNvSpPr/>
            <p:nvPr/>
          </p:nvSpPr>
          <p:spPr>
            <a:xfrm>
              <a:off x="8076240" y="2417400"/>
              <a:ext cx="191880" cy="184680"/>
            </a:xfrm>
            <a:custGeom>
              <a:avLst/>
              <a:gdLst/>
              <a:ahLst/>
              <a:rect l="l" t="t" r="r" b="b"/>
              <a:pathLst>
                <a:path w="257951" h="248289">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3"/>
            </a:solidFill>
            <a:ln>
              <a:noFill/>
            </a:ln>
          </p:spPr>
          <p:style>
            <a:lnRef idx="0"/>
            <a:fillRef idx="0"/>
            <a:effectRef idx="0"/>
            <a:fontRef idx="minor"/>
          </p:style>
        </p:sp>
        <p:sp>
          <p:nvSpPr>
            <p:cNvPr id="74" name="CustomShape 12"/>
            <p:cNvSpPr/>
            <p:nvPr/>
          </p:nvSpPr>
          <p:spPr>
            <a:xfrm>
              <a:off x="8009640" y="2662560"/>
              <a:ext cx="95040" cy="91800"/>
            </a:xfrm>
            <a:custGeom>
              <a:avLst/>
              <a:gdLst/>
              <a:ahLst/>
              <a:rect l="l" t="t" r="r" b="b"/>
              <a:pathLst>
                <a:path w="128860" h="124173">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3"/>
            </a:solidFill>
            <a:ln>
              <a:noFill/>
            </a:ln>
          </p:spPr>
          <p:style>
            <a:lnRef idx="0"/>
            <a:fillRef idx="0"/>
            <a:effectRef idx="0"/>
            <a:fontRef idx="minor"/>
          </p:style>
        </p:sp>
        <p:sp>
          <p:nvSpPr>
            <p:cNvPr id="75" name="CustomShape 13"/>
            <p:cNvSpPr/>
            <p:nvPr/>
          </p:nvSpPr>
          <p:spPr>
            <a:xfrm>
              <a:off x="5768640" y="1238400"/>
              <a:ext cx="587520" cy="565560"/>
            </a:xfrm>
            <a:custGeom>
              <a:avLst/>
              <a:gdLst/>
              <a:ahLst/>
              <a:rect l="l" t="t" r="r" b="b"/>
              <a:pathLst>
                <a:path w="785156" h="756187">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style>
            <a:lnRef idx="0"/>
            <a:fillRef idx="0"/>
            <a:effectRef idx="0"/>
            <a:fontRef idx="minor"/>
          </p:style>
        </p:sp>
        <p:sp>
          <p:nvSpPr>
            <p:cNvPr id="76" name="CustomShape 14"/>
            <p:cNvSpPr/>
            <p:nvPr/>
          </p:nvSpPr>
          <p:spPr>
            <a:xfrm>
              <a:off x="775080" y="1618920"/>
              <a:ext cx="191880" cy="184680"/>
            </a:xfrm>
            <a:custGeom>
              <a:avLst/>
              <a:gdLst/>
              <a:ahLst/>
              <a:rect l="l" t="t" r="r" b="b"/>
              <a:pathLst>
                <a:path w="257868" h="248316">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style>
            <a:lnRef idx="0"/>
            <a:fillRef idx="0"/>
            <a:effectRef idx="0"/>
            <a:fontRef idx="minor"/>
          </p:style>
        </p:sp>
        <p:sp>
          <p:nvSpPr>
            <p:cNvPr id="77" name="CustomShape 15"/>
            <p:cNvSpPr/>
            <p:nvPr/>
          </p:nvSpPr>
          <p:spPr>
            <a:xfrm>
              <a:off x="6668280" y="4122720"/>
              <a:ext cx="191880" cy="184680"/>
            </a:xfrm>
            <a:custGeom>
              <a:avLst/>
              <a:gdLst/>
              <a:ahLst/>
              <a:rect l="l" t="t" r="r" b="b"/>
              <a:pathLst>
                <a:path w="257868" h="248316">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style>
            <a:lnRef idx="0"/>
            <a:fillRef idx="0"/>
            <a:effectRef idx="0"/>
            <a:fontRef idx="minor"/>
          </p:style>
        </p:sp>
        <p:sp>
          <p:nvSpPr>
            <p:cNvPr id="78" name="CustomShape 16"/>
            <p:cNvSpPr/>
            <p:nvPr/>
          </p:nvSpPr>
          <p:spPr>
            <a:xfrm>
              <a:off x="5676480" y="1807920"/>
              <a:ext cx="184680" cy="191520"/>
            </a:xfrm>
            <a:custGeom>
              <a:avLst/>
              <a:gdLst/>
              <a:ahLst/>
              <a:rect l="l" t="t" r="r" b="b"/>
              <a:pathLst>
                <a:path w="248378" h="25738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style>
            <a:lnRef idx="0"/>
            <a:fillRef idx="0"/>
            <a:effectRef idx="0"/>
            <a:fontRef idx="minor"/>
          </p:style>
        </p:sp>
        <p:sp>
          <p:nvSpPr>
            <p:cNvPr id="79" name="CustomShape 17"/>
            <p:cNvSpPr/>
            <p:nvPr/>
          </p:nvSpPr>
          <p:spPr>
            <a:xfrm>
              <a:off x="6019920" y="1589760"/>
              <a:ext cx="1684080" cy="1825560"/>
            </a:xfrm>
            <a:custGeom>
              <a:avLst/>
              <a:gdLst/>
              <a:ahLst/>
              <a:rect l="l" t="t" r="r" b="b"/>
              <a:pathLst>
                <a:path w="2247585" h="2436081">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4"/>
            </a:solidFill>
            <a:ln>
              <a:noFill/>
            </a:ln>
          </p:spPr>
          <p:style>
            <a:lnRef idx="0"/>
            <a:fillRef idx="0"/>
            <a:effectRef idx="0"/>
            <a:fontRef idx="minor"/>
          </p:style>
        </p:sp>
        <p:sp>
          <p:nvSpPr>
            <p:cNvPr id="80" name="CustomShape 18"/>
            <p:cNvSpPr/>
            <p:nvPr/>
          </p:nvSpPr>
          <p:spPr>
            <a:xfrm>
              <a:off x="8267400" y="1117800"/>
              <a:ext cx="284040" cy="270720"/>
            </a:xfrm>
            <a:custGeom>
              <a:avLst/>
              <a:gdLst/>
              <a:ahLst/>
              <a:rect l="l" t="t" r="r" b="b"/>
              <a:pathLst>
                <a:path w="380539" h="36291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rgbClr val="ffffff">
                <a:alpha val="42000"/>
              </a:srgbClr>
            </a:solidFill>
            <a:ln>
              <a:noFill/>
            </a:ln>
          </p:spPr>
          <p:style>
            <a:lnRef idx="0"/>
            <a:fillRef idx="0"/>
            <a:effectRef idx="0"/>
            <a:fontRef idx="minor"/>
          </p:style>
        </p:sp>
        <p:sp>
          <p:nvSpPr>
            <p:cNvPr id="81" name="CustomShape 19"/>
            <p:cNvSpPr/>
            <p:nvPr/>
          </p:nvSpPr>
          <p:spPr>
            <a:xfrm>
              <a:off x="7120080" y="467280"/>
              <a:ext cx="171720" cy="163440"/>
            </a:xfrm>
            <a:custGeom>
              <a:avLst/>
              <a:gdLst/>
              <a:ahLst/>
              <a:rect l="l" t="t" r="r" b="b"/>
              <a:pathLst>
                <a:path w="230695" h="21995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rgbClr val="ffffff">
                <a:alpha val="42000"/>
              </a:srgbClr>
            </a:solidFill>
            <a:ln>
              <a:noFill/>
            </a:ln>
          </p:spPr>
          <p:style>
            <a:lnRef idx="0"/>
            <a:fillRef idx="0"/>
            <a:effectRef idx="0"/>
            <a:fontRef idx="minor"/>
          </p:style>
        </p:sp>
        <p:sp>
          <p:nvSpPr>
            <p:cNvPr id="82" name="CustomShape 20"/>
            <p:cNvSpPr/>
            <p:nvPr/>
          </p:nvSpPr>
          <p:spPr>
            <a:xfrm>
              <a:off x="4019040" y="0"/>
              <a:ext cx="2212560" cy="1433880"/>
            </a:xfrm>
            <a:custGeom>
              <a:avLst/>
              <a:gdLst/>
              <a:ahLst/>
              <a:rect l="l" t="t" r="r" b="b"/>
              <a:pathLst>
                <a:path w="2951872" h="1913961">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style>
            <a:lnRef idx="0"/>
            <a:fillRef idx="0"/>
            <a:effectRef idx="0"/>
            <a:fontRef idx="minor"/>
          </p:style>
        </p:sp>
        <p:sp>
          <p:nvSpPr>
            <p:cNvPr id="83" name="CustomShape 21"/>
            <p:cNvSpPr/>
            <p:nvPr/>
          </p:nvSpPr>
          <p:spPr>
            <a:xfrm>
              <a:off x="477720" y="0"/>
              <a:ext cx="1801440" cy="1558800"/>
            </a:xfrm>
            <a:custGeom>
              <a:avLst/>
              <a:gdLst/>
              <a:ahLst/>
              <a:rect l="l" t="t" r="r" b="b"/>
              <a:pathLst>
                <a:path w="2404015" h="2080478">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3"/>
            </a:solidFill>
            <a:ln>
              <a:noFill/>
            </a:ln>
          </p:spPr>
          <p:style>
            <a:lnRef idx="0"/>
            <a:fillRef idx="0"/>
            <a:effectRef idx="0"/>
            <a:fontRef idx="minor"/>
          </p:style>
        </p:sp>
        <p:sp>
          <p:nvSpPr>
            <p:cNvPr id="84" name="CustomShape 22"/>
            <p:cNvSpPr/>
            <p:nvPr/>
          </p:nvSpPr>
          <p:spPr>
            <a:xfrm>
              <a:off x="7943400" y="2460960"/>
              <a:ext cx="1199160" cy="1496880"/>
            </a:xfrm>
            <a:custGeom>
              <a:avLst/>
              <a:gdLst/>
              <a:ahLst/>
              <a:rect l="l" t="t" r="r" b="b"/>
              <a:pathLst>
                <a:path w="1600817" h="1997697">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3"/>
            </a:solidFill>
            <a:ln>
              <a:noFill/>
            </a:ln>
          </p:spPr>
          <p:style>
            <a:lnRef idx="0"/>
            <a:fillRef idx="0"/>
            <a:effectRef idx="0"/>
            <a:fontRef idx="minor"/>
          </p:style>
        </p:sp>
        <p:sp>
          <p:nvSpPr>
            <p:cNvPr id="85" name="CustomShape 23"/>
            <p:cNvSpPr/>
            <p:nvPr/>
          </p:nvSpPr>
          <p:spPr>
            <a:xfrm>
              <a:off x="7117920" y="4167000"/>
              <a:ext cx="2024640" cy="974880"/>
            </a:xfrm>
            <a:custGeom>
              <a:avLst/>
              <a:gdLst/>
              <a:ahLst/>
              <a:rect l="l" t="t" r="r" b="b"/>
              <a:pathLst>
                <a:path w="2701290" h="1301873">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2"/>
            </a:solidFill>
            <a:ln>
              <a:noFill/>
            </a:ln>
          </p:spPr>
          <p:style>
            <a:lnRef idx="0"/>
            <a:fillRef idx="0"/>
            <a:effectRef idx="0"/>
            <a:fontRef idx="minor"/>
          </p:style>
        </p:sp>
        <p:sp>
          <p:nvSpPr>
            <p:cNvPr id="86" name="CustomShape 24"/>
            <p:cNvSpPr/>
            <p:nvPr/>
          </p:nvSpPr>
          <p:spPr>
            <a:xfrm>
              <a:off x="0" y="3390840"/>
              <a:ext cx="721440" cy="1417320"/>
            </a:xfrm>
            <a:custGeom>
              <a:avLst/>
              <a:gdLst/>
              <a:ahLst/>
              <a:rect l="l" t="t" r="r" b="b"/>
              <a:pathLst>
                <a:path w="963988" h="1891601">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rgbClr val="ffffff">
                <a:alpha val="42000"/>
              </a:srgbClr>
            </a:solidFill>
            <a:ln>
              <a:noFill/>
            </a:ln>
          </p:spPr>
          <p:style>
            <a:lnRef idx="0"/>
            <a:fillRef idx="0"/>
            <a:effectRef idx="0"/>
            <a:fontRef idx="minor"/>
          </p:style>
        </p:sp>
        <p:sp>
          <p:nvSpPr>
            <p:cNvPr id="87" name="CustomShape 25"/>
            <p:cNvSpPr/>
            <p:nvPr/>
          </p:nvSpPr>
          <p:spPr>
            <a:xfrm>
              <a:off x="0" y="4209840"/>
              <a:ext cx="1403280" cy="932040"/>
            </a:xfrm>
            <a:custGeom>
              <a:avLst/>
              <a:gdLst/>
              <a:ahLst/>
              <a:rect l="l" t="t" r="r" b="b"/>
              <a:pathLst>
                <a:path w="1873164" h="1244714">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style>
            <a:lnRef idx="0"/>
            <a:fillRef idx="0"/>
            <a:effectRef idx="0"/>
            <a:fontRef idx="minor"/>
          </p:style>
        </p:sp>
      </p:grpSp>
      <p:sp>
        <p:nvSpPr>
          <p:cNvPr id="88" name="PlaceHolder 2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89" name="PlaceHolder 27"/>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8227"/>
        </a:solidFill>
      </p:bgPr>
    </p:bg>
    <p:spTree>
      <p:nvGrpSpPr>
        <p:cNvPr id="1" name=""/>
        <p:cNvGrpSpPr/>
        <p:nvPr/>
      </p:nvGrpSpPr>
      <p:grpSpPr>
        <a:xfrm>
          <a:off x="0" y="0"/>
          <a:ext cx="0" cy="0"/>
          <a:chOff x="0" y="0"/>
          <a:chExt cx="0" cy="0"/>
        </a:xfrm>
      </p:grpSpPr>
      <p:grpSp>
        <p:nvGrpSpPr>
          <p:cNvPr id="126" name="Group 1"/>
          <p:cNvGrpSpPr/>
          <p:nvPr/>
        </p:nvGrpSpPr>
        <p:grpSpPr>
          <a:xfrm>
            <a:off x="2520" y="2520"/>
            <a:ext cx="9145080" cy="5141520"/>
            <a:chOff x="2520" y="2520"/>
            <a:chExt cx="9145080" cy="5141520"/>
          </a:xfrm>
        </p:grpSpPr>
        <p:sp>
          <p:nvSpPr>
            <p:cNvPr id="127" name="CustomShape 2"/>
            <p:cNvSpPr/>
            <p:nvPr/>
          </p:nvSpPr>
          <p:spPr>
            <a:xfrm>
              <a:off x="8512560" y="82080"/>
              <a:ext cx="635040" cy="1216440"/>
            </a:xfrm>
            <a:custGeom>
              <a:avLst/>
              <a:gdLst/>
              <a:ahLst/>
              <a:rect l="l" t="t" r="r" b="b"/>
              <a:pathLst>
                <a:path w="848010" h="1622615">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6000"/>
              </a:srgbClr>
            </a:solidFill>
            <a:ln>
              <a:noFill/>
            </a:ln>
          </p:spPr>
          <p:style>
            <a:lnRef idx="0"/>
            <a:fillRef idx="0"/>
            <a:effectRef idx="0"/>
            <a:fontRef idx="minor"/>
          </p:style>
        </p:sp>
        <p:sp>
          <p:nvSpPr>
            <p:cNvPr id="128" name="CustomShape 3"/>
            <p:cNvSpPr/>
            <p:nvPr/>
          </p:nvSpPr>
          <p:spPr>
            <a:xfrm>
              <a:off x="8162280" y="743040"/>
              <a:ext cx="691200" cy="693360"/>
            </a:xfrm>
            <a:custGeom>
              <a:avLst/>
              <a:gdLst/>
              <a:ahLst/>
              <a:rect l="l" t="t" r="r" b="b"/>
              <a:pathLst>
                <a:path w="922938" h="925576">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2000"/>
              </a:srgbClr>
            </a:solidFill>
            <a:ln>
              <a:noFill/>
            </a:ln>
          </p:spPr>
          <p:style>
            <a:lnRef idx="0"/>
            <a:fillRef idx="0"/>
            <a:effectRef idx="0"/>
            <a:fontRef idx="minor"/>
          </p:style>
        </p:sp>
        <p:sp>
          <p:nvSpPr>
            <p:cNvPr id="129" name="CustomShape 4"/>
            <p:cNvSpPr/>
            <p:nvPr/>
          </p:nvSpPr>
          <p:spPr>
            <a:xfrm>
              <a:off x="7365600" y="3536640"/>
              <a:ext cx="1781640" cy="1607040"/>
            </a:xfrm>
            <a:custGeom>
              <a:avLst/>
              <a:gdLst/>
              <a:ahLst/>
              <a:rect l="l" t="t" r="r" b="b"/>
              <a:pathLst>
                <a:path w="2375661" h="2142934">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6000"/>
              </a:srgbClr>
            </a:solidFill>
            <a:ln>
              <a:noFill/>
            </a:ln>
          </p:spPr>
          <p:style>
            <a:lnRef idx="0"/>
            <a:fillRef idx="0"/>
            <a:effectRef idx="0"/>
            <a:fontRef idx="minor"/>
          </p:style>
        </p:sp>
        <p:sp>
          <p:nvSpPr>
            <p:cNvPr id="130" name="CustomShape 5"/>
            <p:cNvSpPr/>
            <p:nvPr/>
          </p:nvSpPr>
          <p:spPr>
            <a:xfrm>
              <a:off x="8314920" y="4430520"/>
              <a:ext cx="136080" cy="131040"/>
            </a:xfrm>
            <a:custGeom>
              <a:avLst/>
              <a:gdLst/>
              <a:ahLst/>
              <a:rect l="l" t="t" r="r" b="b"/>
              <a:pathLst>
                <a:path w="183129" h="176276">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2000"/>
              </a:srgbClr>
            </a:solidFill>
            <a:ln>
              <a:noFill/>
            </a:ln>
          </p:spPr>
          <p:style>
            <a:lnRef idx="0"/>
            <a:fillRef idx="0"/>
            <a:effectRef idx="0"/>
            <a:fontRef idx="minor"/>
          </p:style>
        </p:sp>
        <p:sp>
          <p:nvSpPr>
            <p:cNvPr id="131" name="CustomShape 6"/>
            <p:cNvSpPr/>
            <p:nvPr/>
          </p:nvSpPr>
          <p:spPr>
            <a:xfrm>
              <a:off x="8761320" y="2241360"/>
              <a:ext cx="386280" cy="411120"/>
            </a:xfrm>
            <a:custGeom>
              <a:avLst/>
              <a:gdLst/>
              <a:ahLst/>
              <a:rect l="l" t="t" r="r" b="b"/>
              <a:pathLst>
                <a:path w="516689" h="549529">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6000"/>
              </a:srgbClr>
            </a:solidFill>
            <a:ln>
              <a:noFill/>
            </a:ln>
          </p:spPr>
          <p:style>
            <a:lnRef idx="0"/>
            <a:fillRef idx="0"/>
            <a:effectRef idx="0"/>
            <a:fontRef idx="minor"/>
          </p:style>
        </p:sp>
        <p:sp>
          <p:nvSpPr>
            <p:cNvPr id="132" name="CustomShape 7"/>
            <p:cNvSpPr/>
            <p:nvPr/>
          </p:nvSpPr>
          <p:spPr>
            <a:xfrm>
              <a:off x="7919280" y="1941840"/>
              <a:ext cx="644040" cy="541080"/>
            </a:xfrm>
            <a:custGeom>
              <a:avLst/>
              <a:gdLst/>
              <a:ahLst/>
              <a:rect l="l" t="t" r="r" b="b"/>
              <a:pathLst>
                <a:path w="859831" h="722757">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6000"/>
              </a:srgbClr>
            </a:solidFill>
            <a:ln>
              <a:noFill/>
            </a:ln>
          </p:spPr>
          <p:style>
            <a:lnRef idx="0"/>
            <a:fillRef idx="0"/>
            <a:effectRef idx="0"/>
            <a:fontRef idx="minor"/>
          </p:style>
        </p:sp>
        <p:sp>
          <p:nvSpPr>
            <p:cNvPr id="133" name="CustomShape 8"/>
            <p:cNvSpPr/>
            <p:nvPr/>
          </p:nvSpPr>
          <p:spPr>
            <a:xfrm>
              <a:off x="8848440" y="1323360"/>
              <a:ext cx="203760" cy="194040"/>
            </a:xfrm>
            <a:custGeom>
              <a:avLst/>
              <a:gdLst/>
              <a:ahLst/>
              <a:rect l="l" t="t" r="r" b="b"/>
              <a:pathLst>
                <a:path w="273276" h="260553">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6000"/>
              </a:srgbClr>
            </a:solidFill>
            <a:ln>
              <a:noFill/>
            </a:ln>
          </p:spPr>
          <p:style>
            <a:lnRef idx="0"/>
            <a:fillRef idx="0"/>
            <a:effectRef idx="0"/>
            <a:fontRef idx="minor"/>
          </p:style>
        </p:sp>
        <p:sp>
          <p:nvSpPr>
            <p:cNvPr id="134" name="CustomShape 9"/>
            <p:cNvSpPr/>
            <p:nvPr/>
          </p:nvSpPr>
          <p:spPr>
            <a:xfrm>
              <a:off x="8004240" y="844920"/>
              <a:ext cx="120600" cy="115200"/>
            </a:xfrm>
            <a:custGeom>
              <a:avLst/>
              <a:gdLst/>
              <a:ahLst/>
              <a:rect l="l" t="t" r="r" b="b"/>
              <a:pathLst>
                <a:path w="162747" h="155355">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6000"/>
              </a:srgbClr>
            </a:solidFill>
            <a:ln>
              <a:noFill/>
            </a:ln>
          </p:spPr>
          <p:style>
            <a:lnRef idx="0"/>
            <a:fillRef idx="0"/>
            <a:effectRef idx="0"/>
            <a:fontRef idx="minor"/>
          </p:style>
        </p:sp>
        <p:sp>
          <p:nvSpPr>
            <p:cNvPr id="135" name="CustomShape 10"/>
            <p:cNvSpPr/>
            <p:nvPr/>
          </p:nvSpPr>
          <p:spPr>
            <a:xfrm>
              <a:off x="6937200" y="2431800"/>
              <a:ext cx="1955880" cy="2120760"/>
            </a:xfrm>
            <a:custGeom>
              <a:avLst/>
              <a:gdLst/>
              <a:ahLst/>
              <a:rect l="l" t="t" r="r" b="b"/>
              <a:pathLst>
                <a:path w="2607895" h="2827210">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2000"/>
              </a:srgbClr>
            </a:solidFill>
            <a:ln>
              <a:noFill/>
            </a:ln>
          </p:spPr>
          <p:style>
            <a:lnRef idx="0"/>
            <a:fillRef idx="0"/>
            <a:effectRef idx="0"/>
            <a:fontRef idx="minor"/>
          </p:style>
        </p:sp>
        <p:sp>
          <p:nvSpPr>
            <p:cNvPr id="136" name="CustomShape 11"/>
            <p:cNvSpPr/>
            <p:nvPr/>
          </p:nvSpPr>
          <p:spPr>
            <a:xfrm>
              <a:off x="8443440" y="4465800"/>
              <a:ext cx="703800" cy="678240"/>
            </a:xfrm>
            <a:custGeom>
              <a:avLst/>
              <a:gdLst/>
              <a:ahLst/>
              <a:rect l="l" t="t" r="r" b="b"/>
              <a:pathLst>
                <a:path w="939800" h="905319">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2000"/>
              </a:srgbClr>
            </a:solidFill>
            <a:ln>
              <a:noFill/>
            </a:ln>
          </p:spPr>
          <p:style>
            <a:lnRef idx="0"/>
            <a:fillRef idx="0"/>
            <a:effectRef idx="0"/>
            <a:fontRef idx="minor"/>
          </p:style>
        </p:sp>
        <p:sp>
          <p:nvSpPr>
            <p:cNvPr id="137" name="CustomShape 12"/>
            <p:cNvSpPr/>
            <p:nvPr/>
          </p:nvSpPr>
          <p:spPr>
            <a:xfrm>
              <a:off x="6797160" y="4770000"/>
              <a:ext cx="578160" cy="374040"/>
            </a:xfrm>
            <a:custGeom>
              <a:avLst/>
              <a:gdLst/>
              <a:ahLst/>
              <a:rect l="l" t="t" r="r" b="b"/>
              <a:pathLst>
                <a:path w="772367" h="500315">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2000"/>
              </a:srgbClr>
            </a:solidFill>
            <a:ln>
              <a:noFill/>
            </a:ln>
          </p:spPr>
          <p:style>
            <a:lnRef idx="0"/>
            <a:fillRef idx="0"/>
            <a:effectRef idx="0"/>
            <a:fontRef idx="minor"/>
          </p:style>
        </p:sp>
        <p:sp>
          <p:nvSpPr>
            <p:cNvPr id="138" name="CustomShape 13"/>
            <p:cNvSpPr/>
            <p:nvPr/>
          </p:nvSpPr>
          <p:spPr>
            <a:xfrm>
              <a:off x="2520" y="2520"/>
              <a:ext cx="1573200" cy="2180520"/>
            </a:xfrm>
            <a:custGeom>
              <a:avLst/>
              <a:gdLst/>
              <a:ahLst/>
              <a:rect l="l" t="t" r="r" b="b"/>
              <a:pathLst>
                <a:path w="2097785" h="2906966">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6000"/>
              </a:srgbClr>
            </a:solidFill>
            <a:ln>
              <a:noFill/>
            </a:ln>
          </p:spPr>
          <p:style>
            <a:lnRef idx="0"/>
            <a:fillRef idx="0"/>
            <a:effectRef idx="0"/>
            <a:fontRef idx="minor"/>
          </p:style>
        </p:sp>
        <p:sp>
          <p:nvSpPr>
            <p:cNvPr id="139" name="CustomShape 14"/>
            <p:cNvSpPr/>
            <p:nvPr/>
          </p:nvSpPr>
          <p:spPr>
            <a:xfrm>
              <a:off x="231480" y="2520"/>
              <a:ext cx="1079280" cy="720720"/>
            </a:xfrm>
            <a:custGeom>
              <a:avLst/>
              <a:gdLst/>
              <a:ahLst/>
              <a:rect l="l" t="t" r="r" b="b"/>
              <a:pathLst>
                <a:path w="1439922" h="962215">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2000"/>
              </a:srgbClr>
            </a:solidFill>
            <a:ln>
              <a:noFill/>
            </a:ln>
          </p:spPr>
          <p:style>
            <a:lnRef idx="0"/>
            <a:fillRef idx="0"/>
            <a:effectRef idx="0"/>
            <a:fontRef idx="minor"/>
          </p:style>
        </p:sp>
        <p:sp>
          <p:nvSpPr>
            <p:cNvPr id="140" name="CustomShape 15"/>
            <p:cNvSpPr/>
            <p:nvPr/>
          </p:nvSpPr>
          <p:spPr>
            <a:xfrm>
              <a:off x="1524600" y="2520"/>
              <a:ext cx="274320" cy="242640"/>
            </a:xfrm>
            <a:custGeom>
              <a:avLst/>
              <a:gdLst/>
              <a:ahLst/>
              <a:rect l="l" t="t" r="r" b="b"/>
              <a:pathLst>
                <a:path w="367163" h="325183">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6000"/>
              </a:srgbClr>
            </a:solidFill>
            <a:ln>
              <a:noFill/>
            </a:ln>
          </p:spPr>
          <p:style>
            <a:lnRef idx="0"/>
            <a:fillRef idx="0"/>
            <a:effectRef idx="0"/>
            <a:fontRef idx="minor"/>
          </p:style>
        </p:sp>
        <p:sp>
          <p:nvSpPr>
            <p:cNvPr id="141" name="CustomShape 16"/>
            <p:cNvSpPr/>
            <p:nvPr/>
          </p:nvSpPr>
          <p:spPr>
            <a:xfrm>
              <a:off x="1781280" y="207360"/>
              <a:ext cx="121320" cy="121680"/>
            </a:xfrm>
            <a:custGeom>
              <a:avLst/>
              <a:gdLst/>
              <a:ahLst/>
              <a:rect l="l" t="t" r="r" b="b"/>
              <a:pathLst>
                <a:path w="163494" h="164147">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6000"/>
              </a:srgbClr>
            </a:solidFill>
            <a:ln>
              <a:noFill/>
            </a:ln>
          </p:spPr>
          <p:style>
            <a:lnRef idx="0"/>
            <a:fillRef idx="0"/>
            <a:effectRef idx="0"/>
            <a:fontRef idx="minor"/>
          </p:style>
        </p:sp>
        <p:sp>
          <p:nvSpPr>
            <p:cNvPr id="142" name="CustomShape 17"/>
            <p:cNvSpPr/>
            <p:nvPr/>
          </p:nvSpPr>
          <p:spPr>
            <a:xfrm>
              <a:off x="1768320" y="1492920"/>
              <a:ext cx="136080" cy="131040"/>
            </a:xfrm>
            <a:custGeom>
              <a:avLst/>
              <a:gdLst/>
              <a:ahLst/>
              <a:rect l="l" t="t" r="r" b="b"/>
              <a:pathLst>
                <a:path w="183140" h="176276">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6000"/>
              </a:srgbClr>
            </a:solidFill>
            <a:ln>
              <a:noFill/>
            </a:ln>
          </p:spPr>
          <p:style>
            <a:lnRef idx="0"/>
            <a:fillRef idx="0"/>
            <a:effectRef idx="0"/>
            <a:fontRef idx="minor"/>
          </p:style>
        </p:sp>
        <p:sp>
          <p:nvSpPr>
            <p:cNvPr id="143" name="CustomShape 18"/>
            <p:cNvSpPr/>
            <p:nvPr/>
          </p:nvSpPr>
          <p:spPr>
            <a:xfrm>
              <a:off x="1888200" y="1381320"/>
              <a:ext cx="64800" cy="62280"/>
            </a:xfrm>
            <a:custGeom>
              <a:avLst/>
              <a:gdLst/>
              <a:ahLst/>
              <a:rect l="l" t="t" r="r" b="b"/>
              <a:pathLst>
                <a:path w="88404" h="84899">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6000"/>
              </a:srgbClr>
            </a:solidFill>
            <a:ln>
              <a:noFill/>
            </a:ln>
          </p:spPr>
          <p:style>
            <a:lnRef idx="0"/>
            <a:fillRef idx="0"/>
            <a:effectRef idx="0"/>
            <a:fontRef idx="minor"/>
          </p:style>
        </p:sp>
        <p:sp>
          <p:nvSpPr>
            <p:cNvPr id="144" name="CustomShape 19"/>
            <p:cNvSpPr/>
            <p:nvPr/>
          </p:nvSpPr>
          <p:spPr>
            <a:xfrm>
              <a:off x="2520" y="4394160"/>
              <a:ext cx="772920" cy="749880"/>
            </a:xfrm>
            <a:custGeom>
              <a:avLst/>
              <a:gdLst/>
              <a:ahLst/>
              <a:rect l="l" t="t" r="r" b="b"/>
              <a:pathLst>
                <a:path w="1031722" h="1000823">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6000"/>
              </a:srgbClr>
            </a:solidFill>
            <a:ln>
              <a:noFill/>
            </a:ln>
          </p:spPr>
          <p:style>
            <a:lnRef idx="0"/>
            <a:fillRef idx="0"/>
            <a:effectRef idx="0"/>
            <a:fontRef idx="minor"/>
          </p:style>
        </p:sp>
        <p:sp>
          <p:nvSpPr>
            <p:cNvPr id="145" name="CustomShape 20"/>
            <p:cNvSpPr/>
            <p:nvPr/>
          </p:nvSpPr>
          <p:spPr>
            <a:xfrm>
              <a:off x="2520" y="3679200"/>
              <a:ext cx="795960" cy="859320"/>
            </a:xfrm>
            <a:custGeom>
              <a:avLst/>
              <a:gdLst/>
              <a:ahLst/>
              <a:rect l="l" t="t" r="r" b="b"/>
              <a:pathLst>
                <a:path w="1062141" h="1146936">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2000"/>
              </a:srgbClr>
            </a:solidFill>
            <a:ln>
              <a:noFill/>
            </a:ln>
          </p:spPr>
          <p:style>
            <a:lnRef idx="0"/>
            <a:fillRef idx="0"/>
            <a:effectRef idx="0"/>
            <a:fontRef idx="minor"/>
          </p:style>
        </p:sp>
        <p:sp>
          <p:nvSpPr>
            <p:cNvPr id="146" name="CustomShape 21"/>
            <p:cNvSpPr/>
            <p:nvPr/>
          </p:nvSpPr>
          <p:spPr>
            <a:xfrm>
              <a:off x="174240" y="2719080"/>
              <a:ext cx="527400" cy="498960"/>
            </a:xfrm>
            <a:custGeom>
              <a:avLst/>
              <a:gdLst/>
              <a:ahLst/>
              <a:rect l="l" t="t" r="r" b="b"/>
              <a:pathLst>
                <a:path w="704594" h="666750">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6000"/>
              </a:srgbClr>
            </a:solidFill>
            <a:ln>
              <a:noFill/>
            </a:ln>
          </p:spPr>
          <p:style>
            <a:lnRef idx="0"/>
            <a:fillRef idx="0"/>
            <a:effectRef idx="0"/>
            <a:fontRef idx="minor"/>
          </p:style>
        </p:sp>
        <p:sp>
          <p:nvSpPr>
            <p:cNvPr id="147" name="CustomShape 22"/>
            <p:cNvSpPr/>
            <p:nvPr/>
          </p:nvSpPr>
          <p:spPr>
            <a:xfrm>
              <a:off x="1072800" y="693360"/>
              <a:ext cx="834120" cy="803160"/>
            </a:xfrm>
            <a:custGeom>
              <a:avLst/>
              <a:gdLst/>
              <a:ahLst/>
              <a:rect l="l" t="t" r="r" b="b"/>
              <a:pathLst>
                <a:path w="1113147" h="1071752">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2000"/>
              </a:srgbClr>
            </a:solidFill>
            <a:ln>
              <a:noFill/>
            </a:ln>
          </p:spPr>
          <p:style>
            <a:lnRef idx="0"/>
            <a:fillRef idx="0"/>
            <a:effectRef idx="0"/>
            <a:fontRef idx="minor"/>
          </p:style>
        </p:sp>
        <p:sp>
          <p:nvSpPr>
            <p:cNvPr id="148" name="CustomShape 23"/>
            <p:cNvSpPr/>
            <p:nvPr/>
          </p:nvSpPr>
          <p:spPr>
            <a:xfrm>
              <a:off x="2520" y="1384560"/>
              <a:ext cx="1064160" cy="1578240"/>
            </a:xfrm>
            <a:custGeom>
              <a:avLst/>
              <a:gdLst/>
              <a:ahLst/>
              <a:rect l="l" t="t" r="r" b="b"/>
              <a:pathLst>
                <a:path w="1419722" h="2104390">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2000"/>
              </a:srgbClr>
            </a:solidFill>
            <a:ln>
              <a:noFill/>
            </a:ln>
          </p:spPr>
          <p:style>
            <a:lnRef idx="0"/>
            <a:fillRef idx="0"/>
            <a:effectRef idx="0"/>
            <a:fontRef idx="minor"/>
          </p:style>
        </p:sp>
        <p:sp>
          <p:nvSpPr>
            <p:cNvPr id="149" name="CustomShape 24"/>
            <p:cNvSpPr/>
            <p:nvPr/>
          </p:nvSpPr>
          <p:spPr>
            <a:xfrm>
              <a:off x="884880" y="4361400"/>
              <a:ext cx="203760" cy="194040"/>
            </a:xfrm>
            <a:custGeom>
              <a:avLst/>
              <a:gdLst/>
              <a:ahLst/>
              <a:rect l="l" t="t" r="r" b="b"/>
              <a:pathLst>
                <a:path w="273352" h="260490">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6000"/>
              </a:srgbClr>
            </a:solidFill>
            <a:ln>
              <a:noFill/>
            </a:ln>
          </p:spPr>
          <p:style>
            <a:lnRef idx="0"/>
            <a:fillRef idx="0"/>
            <a:effectRef idx="0"/>
            <a:fontRef idx="minor"/>
          </p:style>
        </p:sp>
      </p:grpSp>
      <p:sp>
        <p:nvSpPr>
          <p:cNvPr id="150" name="PlaceHolder 2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151" name="PlaceHolder 2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88" name="Group 1"/>
          <p:cNvGrpSpPr/>
          <p:nvPr/>
        </p:nvGrpSpPr>
        <p:grpSpPr>
          <a:xfrm>
            <a:off x="0" y="0"/>
            <a:ext cx="9157320" cy="5150520"/>
            <a:chOff x="0" y="0"/>
            <a:chExt cx="9157320" cy="5150520"/>
          </a:xfrm>
        </p:grpSpPr>
        <p:sp>
          <p:nvSpPr>
            <p:cNvPr id="189" name="CustomShape 2"/>
            <p:cNvSpPr/>
            <p:nvPr/>
          </p:nvSpPr>
          <p:spPr>
            <a:xfrm>
              <a:off x="284760" y="0"/>
              <a:ext cx="2404080" cy="2041560"/>
            </a:xfrm>
            <a:custGeom>
              <a:avLst/>
              <a:gdLst/>
              <a:ahLst/>
              <a:rect l="l" t="t" r="r" b="b"/>
              <a:pathLst>
                <a:path w="3202074" h="2719638">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style>
            <a:lnRef idx="0"/>
            <a:fillRef idx="0"/>
            <a:effectRef idx="0"/>
            <a:fontRef idx="minor"/>
          </p:style>
        </p:sp>
        <p:sp>
          <p:nvSpPr>
            <p:cNvPr id="190" name="CustomShape 3"/>
            <p:cNvSpPr/>
            <p:nvPr/>
          </p:nvSpPr>
          <p:spPr>
            <a:xfrm>
              <a:off x="3829680" y="383040"/>
              <a:ext cx="3818520" cy="3678480"/>
            </a:xfrm>
            <a:custGeom>
              <a:avLst/>
              <a:gdLst/>
              <a:ahLst/>
              <a:rect l="l" t="t" r="r" b="b"/>
              <a:pathLst>
                <a:path w="5085005" h="4898812">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style>
            <a:lnRef idx="0"/>
            <a:fillRef idx="0"/>
            <a:effectRef idx="0"/>
            <a:fontRef idx="minor"/>
          </p:style>
        </p:sp>
        <p:sp>
          <p:nvSpPr>
            <p:cNvPr id="191" name="CustomShape 4"/>
            <p:cNvSpPr/>
            <p:nvPr/>
          </p:nvSpPr>
          <p:spPr>
            <a:xfrm>
              <a:off x="7948080" y="0"/>
              <a:ext cx="1209240" cy="808200"/>
            </a:xfrm>
            <a:custGeom>
              <a:avLst/>
              <a:gdLst/>
              <a:ahLst/>
              <a:rect l="l" t="t" r="r" b="b"/>
              <a:pathLst>
                <a:path w="1611439" h="1077905">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style>
            <a:lnRef idx="0"/>
            <a:fillRef idx="0"/>
            <a:effectRef idx="0"/>
            <a:fontRef idx="minor"/>
          </p:style>
        </p:sp>
        <p:sp>
          <p:nvSpPr>
            <p:cNvPr id="192" name="CustomShape 5"/>
            <p:cNvSpPr/>
            <p:nvPr/>
          </p:nvSpPr>
          <p:spPr>
            <a:xfrm>
              <a:off x="6680880" y="2911680"/>
              <a:ext cx="2476440" cy="2238480"/>
            </a:xfrm>
            <a:custGeom>
              <a:avLst/>
              <a:gdLst/>
              <a:ahLst/>
              <a:rect l="l" t="t" r="r" b="b"/>
              <a:pathLst>
                <a:path w="3298507" h="2981766">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style>
            <a:lnRef idx="0"/>
            <a:fillRef idx="0"/>
            <a:effectRef idx="0"/>
            <a:fontRef idx="minor"/>
          </p:style>
        </p:sp>
        <p:sp>
          <p:nvSpPr>
            <p:cNvPr id="193" name="CustomShape 6"/>
            <p:cNvSpPr/>
            <p:nvPr/>
          </p:nvSpPr>
          <p:spPr>
            <a:xfrm>
              <a:off x="7471440" y="138600"/>
              <a:ext cx="947160" cy="950400"/>
            </a:xfrm>
            <a:custGeom>
              <a:avLst/>
              <a:gdLst/>
              <a:ahLst/>
              <a:rect l="l" t="t" r="r" b="b"/>
              <a:pathLst>
                <a:path w="1262894" h="1267301">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style>
            <a:lnRef idx="0"/>
            <a:fillRef idx="0"/>
            <a:effectRef idx="0"/>
            <a:fontRef idx="minor"/>
          </p:style>
        </p:sp>
        <p:sp>
          <p:nvSpPr>
            <p:cNvPr id="194" name="CustomShape 7"/>
            <p:cNvSpPr/>
            <p:nvPr/>
          </p:nvSpPr>
          <p:spPr>
            <a:xfrm>
              <a:off x="6125400" y="4590360"/>
              <a:ext cx="794520" cy="559800"/>
            </a:xfrm>
            <a:custGeom>
              <a:avLst/>
              <a:gdLst/>
              <a:ahLst/>
              <a:rect l="l" t="t" r="r" b="b"/>
              <a:pathLst>
                <a:path w="1059589" h="74692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style>
            <a:lnRef idx="0"/>
            <a:fillRef idx="0"/>
            <a:effectRef idx="0"/>
            <a:fontRef idx="minor"/>
          </p:style>
        </p:sp>
        <p:sp>
          <p:nvSpPr>
            <p:cNvPr id="195" name="CustomShape 8"/>
            <p:cNvSpPr/>
            <p:nvPr/>
          </p:nvSpPr>
          <p:spPr>
            <a:xfrm>
              <a:off x="8279640" y="2865240"/>
              <a:ext cx="588240" cy="566640"/>
            </a:xfrm>
            <a:custGeom>
              <a:avLst/>
              <a:gdLst/>
              <a:ahLst/>
              <a:rect l="l" t="t" r="r" b="b"/>
              <a:pathLst>
                <a:path w="785039" h="756266">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style>
            <a:lnRef idx="0"/>
            <a:fillRef idx="0"/>
            <a:effectRef idx="0"/>
            <a:fontRef idx="minor"/>
          </p:style>
        </p:sp>
        <p:sp>
          <p:nvSpPr>
            <p:cNvPr id="196" name="CustomShape 9"/>
            <p:cNvSpPr/>
            <p:nvPr/>
          </p:nvSpPr>
          <p:spPr>
            <a:xfrm>
              <a:off x="8650800" y="3454920"/>
              <a:ext cx="192240" cy="185040"/>
            </a:xfrm>
            <a:custGeom>
              <a:avLst/>
              <a:gdLst/>
              <a:ahLst/>
              <a:rect l="l" t="t" r="r" b="b"/>
              <a:pathLst>
                <a:path w="257951" h="24829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style>
            <a:lnRef idx="0"/>
            <a:fillRef idx="0"/>
            <a:effectRef idx="0"/>
            <a:fontRef idx="minor"/>
          </p:style>
        </p:sp>
        <p:sp>
          <p:nvSpPr>
            <p:cNvPr id="197" name="CustomShape 10"/>
            <p:cNvSpPr/>
            <p:nvPr/>
          </p:nvSpPr>
          <p:spPr>
            <a:xfrm>
              <a:off x="6970680" y="1096920"/>
              <a:ext cx="588240" cy="566640"/>
            </a:xfrm>
            <a:custGeom>
              <a:avLst/>
              <a:gdLst/>
              <a:ahLst/>
              <a:rect l="l" t="t" r="r" b="b"/>
              <a:pathLst>
                <a:path w="785039" h="756266">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style>
            <a:lnRef idx="0"/>
            <a:fillRef idx="0"/>
            <a:effectRef idx="0"/>
            <a:fontRef idx="minor"/>
          </p:style>
        </p:sp>
        <p:sp>
          <p:nvSpPr>
            <p:cNvPr id="198" name="CustomShape 11"/>
            <p:cNvSpPr/>
            <p:nvPr/>
          </p:nvSpPr>
          <p:spPr>
            <a:xfrm>
              <a:off x="8191440" y="4128840"/>
              <a:ext cx="192240" cy="185040"/>
            </a:xfrm>
            <a:custGeom>
              <a:avLst/>
              <a:gdLst/>
              <a:ahLst/>
              <a:rect l="l" t="t" r="r" b="b"/>
              <a:pathLst>
                <a:path w="257778" h="248289">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style>
            <a:lnRef idx="0"/>
            <a:fillRef idx="0"/>
            <a:effectRef idx="0"/>
            <a:fontRef idx="minor"/>
          </p:style>
        </p:sp>
        <p:sp>
          <p:nvSpPr>
            <p:cNvPr id="199" name="CustomShape 12"/>
            <p:cNvSpPr/>
            <p:nvPr/>
          </p:nvSpPr>
          <p:spPr>
            <a:xfrm>
              <a:off x="7002360" y="1681560"/>
              <a:ext cx="185040" cy="191880"/>
            </a:xfrm>
            <a:custGeom>
              <a:avLst/>
              <a:gdLst/>
              <a:ahLst/>
              <a:rect l="l" t="t" r="r" b="b"/>
              <a:pathLst>
                <a:path w="248447" h="25747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style>
            <a:lnRef idx="0"/>
            <a:fillRef idx="0"/>
            <a:effectRef idx="0"/>
            <a:fontRef idx="minor"/>
          </p:style>
        </p:sp>
        <p:sp>
          <p:nvSpPr>
            <p:cNvPr id="200" name="CustomShape 13"/>
            <p:cNvSpPr/>
            <p:nvPr/>
          </p:nvSpPr>
          <p:spPr>
            <a:xfrm>
              <a:off x="8799120" y="1148040"/>
              <a:ext cx="358200" cy="566640"/>
            </a:xfrm>
            <a:custGeom>
              <a:avLst/>
              <a:gdLst/>
              <a:ahLst/>
              <a:rect l="l" t="t" r="r" b="b"/>
              <a:pathLst>
                <a:path w="478703" h="756067">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style>
            <a:lnRef idx="0"/>
            <a:fillRef idx="0"/>
            <a:effectRef idx="0"/>
            <a:fontRef idx="minor"/>
          </p:style>
        </p:sp>
        <p:sp>
          <p:nvSpPr>
            <p:cNvPr id="201" name="CustomShape 14"/>
            <p:cNvSpPr/>
            <p:nvPr/>
          </p:nvSpPr>
          <p:spPr>
            <a:xfrm>
              <a:off x="0" y="4315680"/>
              <a:ext cx="2126520" cy="834480"/>
            </a:xfrm>
            <a:custGeom>
              <a:avLst/>
              <a:gdLst/>
              <a:ahLst/>
              <a:rect l="l" t="t" r="r" b="b"/>
              <a:pathLst>
                <a:path w="2832735" h="1112748">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style>
            <a:lnRef idx="0"/>
            <a:fillRef idx="0"/>
            <a:effectRef idx="0"/>
            <a:fontRef idx="minor"/>
          </p:style>
        </p:sp>
        <p:sp>
          <p:nvSpPr>
            <p:cNvPr id="202" name="CustomShape 15"/>
            <p:cNvSpPr/>
            <p:nvPr/>
          </p:nvSpPr>
          <p:spPr>
            <a:xfrm>
              <a:off x="6759360" y="1650600"/>
              <a:ext cx="2107440" cy="2284560"/>
            </a:xfrm>
            <a:custGeom>
              <a:avLst/>
              <a:gdLst/>
              <a:ahLst/>
              <a:rect l="l" t="t" r="r" b="b"/>
              <a:pathLst>
                <a:path w="2807421" h="3042981">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style>
            <a:lnRef idx="0"/>
            <a:fillRef idx="0"/>
            <a:effectRef idx="0"/>
            <a:fontRef idx="minor"/>
          </p:style>
        </p:sp>
        <p:sp>
          <p:nvSpPr>
            <p:cNvPr id="203" name="CustomShape 16"/>
            <p:cNvSpPr/>
            <p:nvPr/>
          </p:nvSpPr>
          <p:spPr>
            <a:xfrm>
              <a:off x="0" y="4035600"/>
              <a:ext cx="749160" cy="1114920"/>
            </a:xfrm>
            <a:custGeom>
              <a:avLst/>
              <a:gdLst/>
              <a:ahLst/>
              <a:rect l="l" t="t" r="r" b="b"/>
              <a:pathLst>
                <a:path w="999118" h="148589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style>
            <a:lnRef idx="0"/>
            <a:fillRef idx="0"/>
            <a:effectRef idx="0"/>
            <a:fontRef idx="minor"/>
          </p:style>
        </p:sp>
        <p:sp>
          <p:nvSpPr>
            <p:cNvPr id="204" name="CustomShape 17"/>
            <p:cNvSpPr/>
            <p:nvPr/>
          </p:nvSpPr>
          <p:spPr>
            <a:xfrm>
              <a:off x="1743480" y="4836600"/>
              <a:ext cx="566280" cy="313560"/>
            </a:xfrm>
            <a:custGeom>
              <a:avLst/>
              <a:gdLst/>
              <a:ahLst/>
              <a:rect l="l" t="t" r="r" b="b"/>
              <a:pathLst>
                <a:path w="755520" h="419469">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style>
            <a:lnRef idx="0"/>
            <a:fillRef idx="0"/>
            <a:effectRef idx="0"/>
            <a:fontRef idx="minor"/>
          </p:style>
        </p:sp>
        <p:sp>
          <p:nvSpPr>
            <p:cNvPr id="205" name="CustomShape 18"/>
            <p:cNvSpPr/>
            <p:nvPr/>
          </p:nvSpPr>
          <p:spPr>
            <a:xfrm>
              <a:off x="2298600" y="4782960"/>
              <a:ext cx="185040" cy="191880"/>
            </a:xfrm>
            <a:custGeom>
              <a:avLst/>
              <a:gdLst/>
              <a:ahLst/>
              <a:rect l="l" t="t" r="r" b="b"/>
              <a:pathLst>
                <a:path w="248016" h="257519">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style>
            <a:lnRef idx="0"/>
            <a:fillRef idx="0"/>
            <a:effectRef idx="0"/>
            <a:fontRef idx="minor"/>
          </p:style>
        </p:sp>
        <p:sp>
          <p:nvSpPr>
            <p:cNvPr id="206" name="CustomShape 19"/>
            <p:cNvSpPr/>
            <p:nvPr/>
          </p:nvSpPr>
          <p:spPr>
            <a:xfrm>
              <a:off x="1003320" y="4131000"/>
              <a:ext cx="489600" cy="471600"/>
            </a:xfrm>
            <a:custGeom>
              <a:avLst/>
              <a:gdLst/>
              <a:ahLst/>
              <a:rect l="l" t="t" r="r" b="b"/>
              <a:pathLst>
                <a:path w="653692" h="629771">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style>
            <a:lnRef idx="0"/>
            <a:fillRef idx="0"/>
            <a:effectRef idx="0"/>
            <a:fontRef idx="minor"/>
          </p:style>
        </p:sp>
        <p:sp>
          <p:nvSpPr>
            <p:cNvPr id="207" name="CustomShape 20"/>
            <p:cNvSpPr/>
            <p:nvPr/>
          </p:nvSpPr>
          <p:spPr>
            <a:xfrm>
              <a:off x="1388520" y="4608720"/>
              <a:ext cx="192240" cy="185040"/>
            </a:xfrm>
            <a:custGeom>
              <a:avLst/>
              <a:gdLst/>
              <a:ahLst/>
              <a:rect l="l" t="t" r="r" b="b"/>
              <a:pathLst>
                <a:path w="257880" h="248289">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style>
            <a:lnRef idx="0"/>
            <a:fillRef idx="0"/>
            <a:effectRef idx="0"/>
            <a:fontRef idx="minor"/>
          </p:style>
        </p:sp>
        <p:sp>
          <p:nvSpPr>
            <p:cNvPr id="208" name="CustomShape 21"/>
            <p:cNvSpPr/>
            <p:nvPr/>
          </p:nvSpPr>
          <p:spPr>
            <a:xfrm>
              <a:off x="1551960" y="4456800"/>
              <a:ext cx="95400" cy="91800"/>
            </a:xfrm>
            <a:custGeom>
              <a:avLst/>
              <a:gdLst/>
              <a:ahLst/>
              <a:rect l="l" t="t" r="r" b="b"/>
              <a:pathLst>
                <a:path w="128918" h="124173">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style>
            <a:lnRef idx="0"/>
            <a:fillRef idx="0"/>
            <a:effectRef idx="0"/>
            <a:fontRef idx="minor"/>
          </p:style>
        </p:sp>
        <p:sp>
          <p:nvSpPr>
            <p:cNvPr id="209" name="CustomShape 22"/>
            <p:cNvSpPr/>
            <p:nvPr/>
          </p:nvSpPr>
          <p:spPr>
            <a:xfrm>
              <a:off x="8365320" y="4203720"/>
              <a:ext cx="792000" cy="946440"/>
            </a:xfrm>
            <a:custGeom>
              <a:avLst/>
              <a:gdLst/>
              <a:ahLst/>
              <a:rect l="l" t="t" r="r" b="b"/>
              <a:pathLst>
                <a:path w="1056131" h="1261935">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style>
            <a:lnRef idx="0"/>
            <a:fillRef idx="0"/>
            <a:effectRef idx="0"/>
            <a:fontRef idx="minor"/>
          </p:style>
        </p:sp>
        <p:sp>
          <p:nvSpPr>
            <p:cNvPr id="210" name="CustomShape 23"/>
            <p:cNvSpPr/>
            <p:nvPr/>
          </p:nvSpPr>
          <p:spPr>
            <a:xfrm>
              <a:off x="8404920" y="833040"/>
              <a:ext cx="284400" cy="271080"/>
            </a:xfrm>
            <a:custGeom>
              <a:avLst/>
              <a:gdLst/>
              <a:ahLst/>
              <a:rect l="l" t="t" r="r" b="b"/>
              <a:pathLst>
                <a:path w="380597" h="36291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style>
            <a:lnRef idx="0"/>
            <a:fillRef idx="0"/>
            <a:effectRef idx="0"/>
            <a:fontRef idx="minor"/>
          </p:style>
        </p:sp>
        <p:sp>
          <p:nvSpPr>
            <p:cNvPr id="211" name="CustomShape 24"/>
            <p:cNvSpPr/>
            <p:nvPr/>
          </p:nvSpPr>
          <p:spPr>
            <a:xfrm>
              <a:off x="7255800" y="181800"/>
              <a:ext cx="171720" cy="163800"/>
            </a:xfrm>
            <a:custGeom>
              <a:avLst/>
              <a:gdLst/>
              <a:ahLst/>
              <a:rect l="l" t="t" r="r" b="b"/>
              <a:pathLst>
                <a:path w="230618" h="219842">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style>
            <a:lnRef idx="0"/>
            <a:fillRef idx="0"/>
            <a:effectRef idx="0"/>
            <a:fontRef idx="minor"/>
          </p:style>
        </p:sp>
      </p:grpSp>
      <p:sp>
        <p:nvSpPr>
          <p:cNvPr id="212" name="PlaceHolder 2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213" name="PlaceHolder 2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0" name="Group 1"/>
          <p:cNvGrpSpPr/>
          <p:nvPr/>
        </p:nvGrpSpPr>
        <p:grpSpPr>
          <a:xfrm>
            <a:off x="0" y="0"/>
            <a:ext cx="9157320" cy="5150520"/>
            <a:chOff x="0" y="0"/>
            <a:chExt cx="9157320" cy="5150520"/>
          </a:xfrm>
        </p:grpSpPr>
        <p:sp>
          <p:nvSpPr>
            <p:cNvPr id="251" name="CustomShape 2"/>
            <p:cNvSpPr/>
            <p:nvPr/>
          </p:nvSpPr>
          <p:spPr>
            <a:xfrm>
              <a:off x="0" y="0"/>
              <a:ext cx="1620720" cy="2442240"/>
            </a:xfrm>
            <a:custGeom>
              <a:avLst/>
              <a:gdLst/>
              <a:ahLst/>
              <a:rect l="l" t="t" r="r" b="b"/>
              <a:pathLst>
                <a:path w="2159540" h="325309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style>
            <a:lnRef idx="0"/>
            <a:fillRef idx="0"/>
            <a:effectRef idx="0"/>
            <a:fontRef idx="minor"/>
          </p:style>
        </p:sp>
        <p:sp>
          <p:nvSpPr>
            <p:cNvPr id="252" name="CustomShape 3"/>
            <p:cNvSpPr/>
            <p:nvPr/>
          </p:nvSpPr>
          <p:spPr>
            <a:xfrm>
              <a:off x="8516880" y="79560"/>
              <a:ext cx="640440" cy="1222560"/>
            </a:xfrm>
            <a:custGeom>
              <a:avLst/>
              <a:gdLst/>
              <a:ahLst/>
              <a:rect l="l" t="t" r="r" b="b"/>
              <a:pathLst>
                <a:path w="854318" h="1629473">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style>
            <a:lnRef idx="0"/>
            <a:fillRef idx="0"/>
            <a:effectRef idx="0"/>
            <a:fontRef idx="minor"/>
          </p:style>
        </p:sp>
        <p:sp>
          <p:nvSpPr>
            <p:cNvPr id="253" name="CustomShape 4"/>
            <p:cNvSpPr/>
            <p:nvPr/>
          </p:nvSpPr>
          <p:spPr>
            <a:xfrm>
              <a:off x="7228080" y="3537360"/>
              <a:ext cx="1929240" cy="1613160"/>
            </a:xfrm>
            <a:custGeom>
              <a:avLst/>
              <a:gdLst/>
              <a:ahLst/>
              <a:rect l="l" t="t" r="r" b="b"/>
              <a:pathLst>
                <a:path w="2569971" h="2149229">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style>
            <a:lnRef idx="0"/>
            <a:fillRef idx="0"/>
            <a:effectRef idx="0"/>
            <a:fontRef idx="minor"/>
          </p:style>
        </p:sp>
        <p:sp>
          <p:nvSpPr>
            <p:cNvPr id="254" name="CustomShape 5"/>
            <p:cNvSpPr/>
            <p:nvPr/>
          </p:nvSpPr>
          <p:spPr>
            <a:xfrm>
              <a:off x="229320" y="0"/>
              <a:ext cx="1085040" cy="726120"/>
            </a:xfrm>
            <a:custGeom>
              <a:avLst/>
              <a:gdLst/>
              <a:ahLst/>
              <a:rect l="l" t="t" r="r" b="b"/>
              <a:pathLst>
                <a:path w="1446400" h="968569">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style>
            <a:lnRef idx="0"/>
            <a:fillRef idx="0"/>
            <a:effectRef idx="0"/>
            <a:fontRef idx="minor"/>
          </p:style>
        </p:sp>
        <p:sp>
          <p:nvSpPr>
            <p:cNvPr id="255" name="CustomShape 6"/>
            <p:cNvSpPr/>
            <p:nvPr/>
          </p:nvSpPr>
          <p:spPr>
            <a:xfrm>
              <a:off x="136440" y="581040"/>
              <a:ext cx="225000" cy="225720"/>
            </a:xfrm>
            <a:custGeom>
              <a:avLst/>
              <a:gdLst/>
              <a:ahLst/>
              <a:rect l="l" t="t" r="r" b="b"/>
              <a:pathLst>
                <a:path w="301359" h="302398">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style>
            <a:lnRef idx="0"/>
            <a:fillRef idx="0"/>
            <a:effectRef idx="0"/>
            <a:fontRef idx="minor"/>
          </p:style>
        </p:sp>
        <p:sp>
          <p:nvSpPr>
            <p:cNvPr id="256" name="CustomShape 7"/>
            <p:cNvSpPr/>
            <p:nvPr/>
          </p:nvSpPr>
          <p:spPr>
            <a:xfrm>
              <a:off x="8166960" y="741240"/>
              <a:ext cx="696240" cy="698760"/>
            </a:xfrm>
            <a:custGeom>
              <a:avLst/>
              <a:gdLst/>
              <a:ahLst/>
              <a:rect l="l" t="t" r="r" b="b"/>
              <a:pathLst>
                <a:path w="928947" h="932303">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style>
            <a:lnRef idx="0"/>
            <a:fillRef idx="0"/>
            <a:effectRef idx="0"/>
            <a:fontRef idx="minor"/>
          </p:style>
        </p:sp>
        <p:sp>
          <p:nvSpPr>
            <p:cNvPr id="257" name="CustomShape 8"/>
            <p:cNvSpPr/>
            <p:nvPr/>
          </p:nvSpPr>
          <p:spPr>
            <a:xfrm>
              <a:off x="1523520" y="0"/>
              <a:ext cx="279000" cy="247680"/>
            </a:xfrm>
            <a:custGeom>
              <a:avLst/>
              <a:gdLst/>
              <a:ahLst/>
              <a:rect l="l" t="t" r="r" b="b"/>
              <a:pathLst>
                <a:path w="373336" h="331526">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style>
            <a:lnRef idx="0"/>
            <a:fillRef idx="0"/>
            <a:effectRef idx="0"/>
            <a:fontRef idx="minor"/>
          </p:style>
        </p:sp>
        <p:sp>
          <p:nvSpPr>
            <p:cNvPr id="258" name="CustomShape 9"/>
            <p:cNvSpPr/>
            <p:nvPr/>
          </p:nvSpPr>
          <p:spPr>
            <a:xfrm>
              <a:off x="1780200" y="205200"/>
              <a:ext cx="126000" cy="126360"/>
            </a:xfrm>
            <a:custGeom>
              <a:avLst/>
              <a:gdLst/>
              <a:ahLst/>
              <a:rect l="l" t="t" r="r" b="b"/>
              <a:pathLst>
                <a:path w="169729" h="170275">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style>
            <a:lnRef idx="0"/>
            <a:fillRef idx="0"/>
            <a:effectRef idx="0"/>
            <a:fontRef idx="minor"/>
          </p:style>
        </p:sp>
        <p:sp>
          <p:nvSpPr>
            <p:cNvPr id="259" name="CustomShape 10"/>
            <p:cNvSpPr/>
            <p:nvPr/>
          </p:nvSpPr>
          <p:spPr>
            <a:xfrm>
              <a:off x="6800400" y="4771080"/>
              <a:ext cx="583920" cy="379080"/>
            </a:xfrm>
            <a:custGeom>
              <a:avLst/>
              <a:gdLst/>
              <a:ahLst/>
              <a:rect l="l" t="t" r="r" b="b"/>
              <a:pathLst>
                <a:path w="779104" h="506528">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style>
            <a:lnRef idx="0"/>
            <a:fillRef idx="0"/>
            <a:effectRef idx="0"/>
            <a:fontRef idx="minor"/>
          </p:style>
        </p:sp>
        <p:sp>
          <p:nvSpPr>
            <p:cNvPr id="260" name="CustomShape 11"/>
            <p:cNvSpPr/>
            <p:nvPr/>
          </p:nvSpPr>
          <p:spPr>
            <a:xfrm>
              <a:off x="1071360" y="691560"/>
              <a:ext cx="839160" cy="808200"/>
            </a:xfrm>
            <a:custGeom>
              <a:avLst/>
              <a:gdLst/>
              <a:ahLst/>
              <a:rect l="l" t="t" r="r" b="b"/>
              <a:pathLst>
                <a:path w="1119129" h="1077892">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style>
            <a:lnRef idx="0"/>
            <a:fillRef idx="0"/>
            <a:effectRef idx="0"/>
            <a:fontRef idx="minor"/>
          </p:style>
        </p:sp>
        <p:sp>
          <p:nvSpPr>
            <p:cNvPr id="261" name="CustomShape 12"/>
            <p:cNvSpPr/>
            <p:nvPr/>
          </p:nvSpPr>
          <p:spPr>
            <a:xfrm>
              <a:off x="8384040" y="3655800"/>
              <a:ext cx="432000" cy="416160"/>
            </a:xfrm>
            <a:custGeom>
              <a:avLst/>
              <a:gdLst/>
              <a:ahLst/>
              <a:rect l="l" t="t" r="r" b="b"/>
              <a:pathLst>
                <a:path w="577036" h="555898">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style>
            <a:lnRef idx="0"/>
            <a:fillRef idx="0"/>
            <a:effectRef idx="0"/>
            <a:fontRef idx="minor"/>
          </p:style>
        </p:sp>
        <p:sp>
          <p:nvSpPr>
            <p:cNvPr id="262" name="CustomShape 13"/>
            <p:cNvSpPr/>
            <p:nvPr/>
          </p:nvSpPr>
          <p:spPr>
            <a:xfrm>
              <a:off x="1767240" y="1491480"/>
              <a:ext cx="140760" cy="135720"/>
            </a:xfrm>
            <a:custGeom>
              <a:avLst/>
              <a:gdLst/>
              <a:ahLst/>
              <a:rect l="l" t="t" r="r" b="b"/>
              <a:pathLst>
                <a:path w="189466" h="182642">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style>
            <a:lnRef idx="0"/>
            <a:fillRef idx="0"/>
            <a:effectRef idx="0"/>
            <a:fontRef idx="minor"/>
          </p:style>
        </p:sp>
        <p:sp>
          <p:nvSpPr>
            <p:cNvPr id="263" name="CustomShape 14"/>
            <p:cNvSpPr/>
            <p:nvPr/>
          </p:nvSpPr>
          <p:spPr>
            <a:xfrm>
              <a:off x="8656920" y="4088880"/>
              <a:ext cx="140760" cy="135720"/>
            </a:xfrm>
            <a:custGeom>
              <a:avLst/>
              <a:gdLst/>
              <a:ahLst/>
              <a:rect l="l" t="t" r="r" b="b"/>
              <a:pathLst>
                <a:path w="189464" h="182642">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style>
            <a:lnRef idx="0"/>
            <a:fillRef idx="0"/>
            <a:effectRef idx="0"/>
            <a:fontRef idx="minor"/>
          </p:style>
        </p:sp>
        <p:sp>
          <p:nvSpPr>
            <p:cNvPr id="264" name="CustomShape 15"/>
            <p:cNvSpPr/>
            <p:nvPr/>
          </p:nvSpPr>
          <p:spPr>
            <a:xfrm>
              <a:off x="1887480" y="1380240"/>
              <a:ext cx="69840" cy="67320"/>
            </a:xfrm>
            <a:custGeom>
              <a:avLst/>
              <a:gdLst/>
              <a:ahLst/>
              <a:rect l="l" t="t" r="r" b="b"/>
              <a:pathLst>
                <a:path w="94839" h="91318">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style>
            <a:lnRef idx="0"/>
            <a:fillRef idx="0"/>
            <a:effectRef idx="0"/>
            <a:fontRef idx="minor"/>
          </p:style>
        </p:sp>
        <p:sp>
          <p:nvSpPr>
            <p:cNvPr id="265" name="CustomShape 16"/>
            <p:cNvSpPr/>
            <p:nvPr/>
          </p:nvSpPr>
          <p:spPr>
            <a:xfrm>
              <a:off x="8319240" y="4431600"/>
              <a:ext cx="140760" cy="135720"/>
            </a:xfrm>
            <a:custGeom>
              <a:avLst/>
              <a:gdLst/>
              <a:ahLst/>
              <a:rect l="l" t="t" r="r" b="b"/>
              <a:pathLst>
                <a:path w="189465" h="182642">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style>
            <a:lnRef idx="0"/>
            <a:fillRef idx="0"/>
            <a:effectRef idx="0"/>
            <a:fontRef idx="minor"/>
          </p:style>
        </p:sp>
        <p:sp>
          <p:nvSpPr>
            <p:cNvPr id="266" name="CustomShape 17"/>
            <p:cNvSpPr/>
            <p:nvPr/>
          </p:nvSpPr>
          <p:spPr>
            <a:xfrm>
              <a:off x="8765640" y="2240640"/>
              <a:ext cx="391320" cy="416160"/>
            </a:xfrm>
            <a:custGeom>
              <a:avLst/>
              <a:gdLst/>
              <a:ahLst/>
              <a:rect l="l" t="t" r="r" b="b"/>
              <a:pathLst>
                <a:path w="522974" h="555794">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style>
            <a:lnRef idx="0"/>
            <a:fillRef idx="0"/>
            <a:effectRef idx="0"/>
            <a:fontRef idx="minor"/>
          </p:style>
        </p:sp>
        <p:sp>
          <p:nvSpPr>
            <p:cNvPr id="267" name="CustomShape 18"/>
            <p:cNvSpPr/>
            <p:nvPr/>
          </p:nvSpPr>
          <p:spPr>
            <a:xfrm>
              <a:off x="0" y="4255560"/>
              <a:ext cx="778320" cy="894960"/>
            </a:xfrm>
            <a:custGeom>
              <a:avLst/>
              <a:gdLst/>
              <a:ahLst/>
              <a:rect l="l" t="t" r="r" b="b"/>
              <a:pathLst>
                <a:path w="1038230" h="1193161">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style>
            <a:lnRef idx="0"/>
            <a:fillRef idx="0"/>
            <a:effectRef idx="0"/>
            <a:fontRef idx="minor"/>
          </p:style>
        </p:sp>
        <p:sp>
          <p:nvSpPr>
            <p:cNvPr id="268" name="CustomShape 19"/>
            <p:cNvSpPr/>
            <p:nvPr/>
          </p:nvSpPr>
          <p:spPr>
            <a:xfrm>
              <a:off x="0" y="3679200"/>
              <a:ext cx="801000" cy="865080"/>
            </a:xfrm>
            <a:custGeom>
              <a:avLst/>
              <a:gdLst/>
              <a:ahLst/>
              <a:rect l="l" t="t" r="r" b="b"/>
              <a:pathLst>
                <a:path w="1068429" h="1153631">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style>
            <a:lnRef idx="0"/>
            <a:fillRef idx="0"/>
            <a:effectRef idx="0"/>
            <a:fontRef idx="minor"/>
          </p:style>
        </p:sp>
        <p:sp>
          <p:nvSpPr>
            <p:cNvPr id="269" name="CustomShape 20"/>
            <p:cNvSpPr/>
            <p:nvPr/>
          </p:nvSpPr>
          <p:spPr>
            <a:xfrm>
              <a:off x="7923240" y="1940760"/>
              <a:ext cx="649080" cy="625320"/>
            </a:xfrm>
            <a:custGeom>
              <a:avLst/>
              <a:gdLst/>
              <a:ahLst/>
              <a:rect l="l" t="t" r="r" b="b"/>
              <a:pathLst>
                <a:path w="866003" h="834312">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style>
            <a:lnRef idx="0"/>
            <a:fillRef idx="0"/>
            <a:effectRef idx="0"/>
            <a:fontRef idx="minor"/>
          </p:style>
        </p:sp>
        <p:sp>
          <p:nvSpPr>
            <p:cNvPr id="270" name="CustomShape 21"/>
            <p:cNvSpPr/>
            <p:nvPr/>
          </p:nvSpPr>
          <p:spPr>
            <a:xfrm>
              <a:off x="7228080" y="2659680"/>
              <a:ext cx="1672560" cy="1813320"/>
            </a:xfrm>
            <a:custGeom>
              <a:avLst/>
              <a:gdLst/>
              <a:ahLst/>
              <a:rect l="l" t="t" r="r" b="b"/>
              <a:pathLst>
                <a:path w="2614208" h="2834046">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style>
            <a:lnRef idx="0"/>
            <a:fillRef idx="0"/>
            <a:effectRef idx="0"/>
            <a:fontRef idx="minor"/>
          </p:style>
        </p:sp>
        <p:sp>
          <p:nvSpPr>
            <p:cNvPr id="271" name="CustomShape 22"/>
            <p:cNvSpPr/>
            <p:nvPr/>
          </p:nvSpPr>
          <p:spPr>
            <a:xfrm>
              <a:off x="171720" y="2709360"/>
              <a:ext cx="533160" cy="513360"/>
            </a:xfrm>
            <a:custGeom>
              <a:avLst/>
              <a:gdLst/>
              <a:ahLst/>
              <a:rect l="l" t="t" r="r" b="b"/>
              <a:pathLst>
                <a:path w="711488" h="685378">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style>
            <a:lnRef idx="0"/>
            <a:fillRef idx="0"/>
            <a:effectRef idx="0"/>
            <a:fontRef idx="minor"/>
          </p:style>
        </p:sp>
        <p:sp>
          <p:nvSpPr>
            <p:cNvPr id="272" name="CustomShape 23"/>
            <p:cNvSpPr/>
            <p:nvPr/>
          </p:nvSpPr>
          <p:spPr>
            <a:xfrm>
              <a:off x="8447760" y="4466520"/>
              <a:ext cx="709200" cy="683640"/>
            </a:xfrm>
            <a:custGeom>
              <a:avLst/>
              <a:gdLst/>
              <a:ahLst/>
              <a:rect l="l" t="t" r="r" b="b"/>
              <a:pathLst>
                <a:path w="946150" h="911923">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style>
            <a:lnRef idx="0"/>
            <a:fillRef idx="0"/>
            <a:effectRef idx="0"/>
            <a:fontRef idx="minor"/>
          </p:style>
        </p:sp>
        <p:sp>
          <p:nvSpPr>
            <p:cNvPr id="273" name="CustomShape 24"/>
            <p:cNvSpPr/>
            <p:nvPr/>
          </p:nvSpPr>
          <p:spPr>
            <a:xfrm>
              <a:off x="8853120" y="1322280"/>
              <a:ext cx="208800" cy="199080"/>
            </a:xfrm>
            <a:custGeom>
              <a:avLst/>
              <a:gdLst/>
              <a:ahLst/>
              <a:rect l="l" t="t" r="r" b="b"/>
              <a:pathLst>
                <a:path w="279737" h="266755">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style>
            <a:lnRef idx="0"/>
            <a:fillRef idx="0"/>
            <a:effectRef idx="0"/>
            <a:fontRef idx="minor"/>
          </p:style>
        </p:sp>
        <p:sp>
          <p:nvSpPr>
            <p:cNvPr id="274" name="CustomShape 25"/>
            <p:cNvSpPr/>
            <p:nvPr/>
          </p:nvSpPr>
          <p:spPr>
            <a:xfrm>
              <a:off x="8008200" y="843480"/>
              <a:ext cx="126000" cy="119880"/>
            </a:xfrm>
            <a:custGeom>
              <a:avLst/>
              <a:gdLst/>
              <a:ahLst/>
              <a:rect l="l" t="t" r="r" b="b"/>
              <a:pathLst>
                <a:path w="169519" h="161673">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style>
            <a:lnRef idx="0"/>
            <a:fillRef idx="0"/>
            <a:effectRef idx="0"/>
            <a:fontRef idx="minor"/>
          </p:style>
        </p:sp>
        <p:sp>
          <p:nvSpPr>
            <p:cNvPr id="275" name="CustomShape 26"/>
            <p:cNvSpPr/>
            <p:nvPr/>
          </p:nvSpPr>
          <p:spPr>
            <a:xfrm>
              <a:off x="0" y="1383480"/>
              <a:ext cx="1069560" cy="1584000"/>
            </a:xfrm>
            <a:custGeom>
              <a:avLst/>
              <a:gdLst/>
              <a:ahLst/>
              <a:rect l="l" t="t" r="r" b="b"/>
              <a:pathLst>
                <a:path w="1425953" h="2110769">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style>
            <a:lnRef idx="0"/>
            <a:fillRef idx="0"/>
            <a:effectRef idx="0"/>
            <a:fontRef idx="minor"/>
          </p:style>
        </p:sp>
        <p:sp>
          <p:nvSpPr>
            <p:cNvPr id="276" name="CustomShape 27"/>
            <p:cNvSpPr/>
            <p:nvPr/>
          </p:nvSpPr>
          <p:spPr>
            <a:xfrm>
              <a:off x="883080" y="4362480"/>
              <a:ext cx="208800" cy="199080"/>
            </a:xfrm>
            <a:custGeom>
              <a:avLst/>
              <a:gdLst/>
              <a:ahLst/>
              <a:rect l="l" t="t" r="r" b="b"/>
              <a:pathLst>
                <a:path w="279751" h="266869">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style>
            <a:lnRef idx="0"/>
            <a:fillRef idx="0"/>
            <a:effectRef idx="0"/>
            <a:fontRef idx="minor"/>
          </p:style>
        </p:sp>
      </p:grpSp>
      <p:sp>
        <p:nvSpPr>
          <p:cNvPr id="277" name="PlaceHolder 28"/>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278" name="PlaceHolder 29"/>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15" name="Group 1"/>
          <p:cNvGrpSpPr/>
          <p:nvPr/>
        </p:nvGrpSpPr>
        <p:grpSpPr>
          <a:xfrm>
            <a:off x="2160" y="-4320"/>
            <a:ext cx="9155520" cy="5146920"/>
            <a:chOff x="2160" y="-4320"/>
            <a:chExt cx="9155520" cy="5146920"/>
          </a:xfrm>
        </p:grpSpPr>
        <p:sp>
          <p:nvSpPr>
            <p:cNvPr id="316" name="CustomShape 2"/>
            <p:cNvSpPr/>
            <p:nvPr/>
          </p:nvSpPr>
          <p:spPr>
            <a:xfrm>
              <a:off x="2160" y="4386240"/>
              <a:ext cx="1254600" cy="756360"/>
            </a:xfrm>
            <a:custGeom>
              <a:avLst/>
              <a:gdLst/>
              <a:ahLst/>
              <a:rect l="l" t="t" r="r" b="b"/>
              <a:pathLst>
                <a:path w="1668970" h="1009543">
                  <a:moveTo>
                    <a:pt x="1119632" y="272943"/>
                  </a:moveTo>
                  <a:cubicBezTo>
                    <a:pt x="752793" y="57869"/>
                    <a:pt x="365697" y="-37254"/>
                    <a:pt x="0" y="13292"/>
                  </a:cubicBezTo>
                  <a:lnTo>
                    <a:pt x="0" y="1009543"/>
                  </a:lnTo>
                  <a:lnTo>
                    <a:pt x="1668970" y="1009543"/>
                  </a:lnTo>
                  <a:cubicBezTo>
                    <a:pt x="1592263" y="709252"/>
                    <a:pt x="1405700" y="441155"/>
                    <a:pt x="1119632" y="272943"/>
                  </a:cubicBezTo>
                  <a:close/>
                </a:path>
              </a:pathLst>
            </a:custGeom>
            <a:solidFill>
              <a:schemeClr val="accent1"/>
            </a:solidFill>
            <a:ln>
              <a:noFill/>
            </a:ln>
          </p:spPr>
          <p:style>
            <a:lnRef idx="0"/>
            <a:fillRef idx="0"/>
            <a:effectRef idx="0"/>
            <a:fontRef idx="minor"/>
          </p:style>
        </p:sp>
        <p:sp>
          <p:nvSpPr>
            <p:cNvPr id="317" name="CustomShape 3"/>
            <p:cNvSpPr/>
            <p:nvPr/>
          </p:nvSpPr>
          <p:spPr>
            <a:xfrm>
              <a:off x="5488920" y="2118240"/>
              <a:ext cx="3666600" cy="3024360"/>
            </a:xfrm>
            <a:custGeom>
              <a:avLst/>
              <a:gdLst/>
              <a:ahLst/>
              <a:rect l="l" t="t" r="r" b="b"/>
              <a:pathLst>
                <a:path w="4873992" h="4030847">
                  <a:moveTo>
                    <a:pt x="4331826" y="341498"/>
                  </a:moveTo>
                  <a:cubicBezTo>
                    <a:pt x="3654344" y="-207142"/>
                    <a:pt x="2753470" y="-69665"/>
                    <a:pt x="2111866" y="574606"/>
                  </a:cubicBezTo>
                  <a:cubicBezTo>
                    <a:pt x="1470262" y="1218877"/>
                    <a:pt x="986392" y="2112386"/>
                    <a:pt x="386825" y="2704968"/>
                  </a:cubicBezTo>
                  <a:cubicBezTo>
                    <a:pt x="34718" y="3052948"/>
                    <a:pt x="-71836" y="3556313"/>
                    <a:pt x="46084" y="4030848"/>
                  </a:cubicBezTo>
                  <a:lnTo>
                    <a:pt x="3414822" y="4030848"/>
                  </a:lnTo>
                  <a:cubicBezTo>
                    <a:pt x="3829605" y="3568314"/>
                    <a:pt x="4267373" y="3078348"/>
                    <a:pt x="4565569" y="2561395"/>
                  </a:cubicBezTo>
                  <a:cubicBezTo>
                    <a:pt x="5009625" y="1790504"/>
                    <a:pt x="5009625" y="890074"/>
                    <a:pt x="4331826" y="341498"/>
                  </a:cubicBezTo>
                  <a:close/>
                </a:path>
              </a:pathLst>
            </a:custGeom>
            <a:solidFill>
              <a:schemeClr val="lt2"/>
            </a:solidFill>
            <a:ln>
              <a:noFill/>
            </a:ln>
          </p:spPr>
          <p:style>
            <a:lnRef idx="0"/>
            <a:fillRef idx="0"/>
            <a:effectRef idx="0"/>
            <a:fontRef idx="minor"/>
          </p:style>
        </p:sp>
        <p:sp>
          <p:nvSpPr>
            <p:cNvPr id="318" name="CustomShape 4"/>
            <p:cNvSpPr/>
            <p:nvPr/>
          </p:nvSpPr>
          <p:spPr>
            <a:xfrm>
              <a:off x="5754960" y="486000"/>
              <a:ext cx="796680" cy="765360"/>
            </a:xfrm>
            <a:custGeom>
              <a:avLst/>
              <a:gdLst/>
              <a:ahLst/>
              <a:rect l="l" t="t" r="r" b="b"/>
              <a:pathLst>
                <a:path w="1060400" h="1021501">
                  <a:moveTo>
                    <a:pt x="198035" y="899137"/>
                  </a:moveTo>
                  <a:cubicBezTo>
                    <a:pt x="408474" y="1091859"/>
                    <a:pt x="708258" y="1049568"/>
                    <a:pt x="922507" y="824016"/>
                  </a:cubicBezTo>
                  <a:cubicBezTo>
                    <a:pt x="1136756" y="598464"/>
                    <a:pt x="1093957" y="245595"/>
                    <a:pt x="845354" y="99735"/>
                  </a:cubicBezTo>
                  <a:cubicBezTo>
                    <a:pt x="596751" y="-46124"/>
                    <a:pt x="322939" y="-40917"/>
                    <a:pt x="120883" y="174856"/>
                  </a:cubicBezTo>
                  <a:cubicBezTo>
                    <a:pt x="-81175" y="390629"/>
                    <a:pt x="-12467" y="706351"/>
                    <a:pt x="198035" y="899137"/>
                  </a:cubicBezTo>
                  <a:close/>
                </a:path>
              </a:pathLst>
            </a:custGeom>
            <a:solidFill>
              <a:schemeClr val="lt2"/>
            </a:solidFill>
            <a:ln>
              <a:noFill/>
            </a:ln>
          </p:spPr>
          <p:style>
            <a:lnRef idx="0"/>
            <a:fillRef idx="0"/>
            <a:effectRef idx="0"/>
            <a:fontRef idx="minor"/>
          </p:style>
        </p:sp>
        <p:sp>
          <p:nvSpPr>
            <p:cNvPr id="319" name="CustomShape 5"/>
            <p:cNvSpPr/>
            <p:nvPr/>
          </p:nvSpPr>
          <p:spPr>
            <a:xfrm>
              <a:off x="451080" y="652320"/>
              <a:ext cx="2682720" cy="2932200"/>
            </a:xfrm>
            <a:custGeom>
              <a:avLst/>
              <a:gdLst/>
              <a:ahLst/>
              <a:rect l="l" t="t" r="r" b="b"/>
              <a:pathLst>
                <a:path w="3566591" h="3908051">
                  <a:moveTo>
                    <a:pt x="3139709" y="272025"/>
                  </a:moveTo>
                  <a:cubicBezTo>
                    <a:pt x="3633929" y="672075"/>
                    <a:pt x="3710193" y="1397436"/>
                    <a:pt x="3309889" y="1891656"/>
                  </a:cubicBezTo>
                  <a:cubicBezTo>
                    <a:pt x="2909585" y="2385877"/>
                    <a:pt x="2381519" y="2920356"/>
                    <a:pt x="2051319" y="3446136"/>
                  </a:cubicBezTo>
                  <a:cubicBezTo>
                    <a:pt x="1721119" y="3971916"/>
                    <a:pt x="877331" y="4076373"/>
                    <a:pt x="431688" y="3616379"/>
                  </a:cubicBezTo>
                  <a:cubicBezTo>
                    <a:pt x="-13955" y="3156385"/>
                    <a:pt x="-185088" y="2548119"/>
                    <a:pt x="261254" y="1996749"/>
                  </a:cubicBezTo>
                  <a:lnTo>
                    <a:pt x="1520014" y="442268"/>
                  </a:lnTo>
                  <a:cubicBezTo>
                    <a:pt x="1958609" y="-99323"/>
                    <a:pt x="2645425" y="-128216"/>
                    <a:pt x="3139709" y="272025"/>
                  </a:cubicBezTo>
                  <a:close/>
                </a:path>
              </a:pathLst>
            </a:custGeom>
            <a:solidFill>
              <a:schemeClr val="lt2"/>
            </a:solidFill>
            <a:ln>
              <a:noFill/>
            </a:ln>
          </p:spPr>
          <p:style>
            <a:lnRef idx="0"/>
            <a:fillRef idx="0"/>
            <a:effectRef idx="0"/>
            <a:fontRef idx="minor"/>
          </p:style>
        </p:sp>
        <p:sp>
          <p:nvSpPr>
            <p:cNvPr id="320" name="CustomShape 6"/>
            <p:cNvSpPr/>
            <p:nvPr/>
          </p:nvSpPr>
          <p:spPr>
            <a:xfrm>
              <a:off x="2264040" y="334800"/>
              <a:ext cx="4650480" cy="4468320"/>
            </a:xfrm>
            <a:custGeom>
              <a:avLst/>
              <a:gdLst/>
              <a:ahLst/>
              <a:rect l="l" t="t" r="r" b="b"/>
              <a:pathLst>
                <a:path w="6181043" h="5954359">
                  <a:moveTo>
                    <a:pt x="5026581" y="713348"/>
                  </a:moveTo>
                  <a:cubicBezTo>
                    <a:pt x="3799760" y="-410157"/>
                    <a:pt x="2052113" y="-163587"/>
                    <a:pt x="803386" y="1151117"/>
                  </a:cubicBezTo>
                  <a:cubicBezTo>
                    <a:pt x="-445341" y="2465821"/>
                    <a:pt x="-194961" y="4522967"/>
                    <a:pt x="1253220" y="5373042"/>
                  </a:cubicBezTo>
                  <a:cubicBezTo>
                    <a:pt x="2701401" y="6223117"/>
                    <a:pt x="4298173" y="6192954"/>
                    <a:pt x="5476351" y="4935209"/>
                  </a:cubicBezTo>
                  <a:cubicBezTo>
                    <a:pt x="6654530" y="3677465"/>
                    <a:pt x="6253337" y="1836854"/>
                    <a:pt x="5026581" y="713348"/>
                  </a:cubicBezTo>
                  <a:close/>
                </a:path>
              </a:pathLst>
            </a:custGeom>
            <a:solidFill>
              <a:schemeClr val="accent6"/>
            </a:solidFill>
            <a:ln>
              <a:noFill/>
            </a:ln>
          </p:spPr>
          <p:style>
            <a:lnRef idx="0"/>
            <a:fillRef idx="0"/>
            <a:effectRef idx="0"/>
            <a:fontRef idx="minor"/>
          </p:style>
        </p:sp>
        <p:sp>
          <p:nvSpPr>
            <p:cNvPr id="321" name="CustomShape 7"/>
            <p:cNvSpPr/>
            <p:nvPr/>
          </p:nvSpPr>
          <p:spPr>
            <a:xfrm>
              <a:off x="2160" y="55440"/>
              <a:ext cx="851040" cy="1658880"/>
            </a:xfrm>
            <a:custGeom>
              <a:avLst/>
              <a:gdLst/>
              <a:ahLst/>
              <a:rect l="l" t="t" r="r" b="b"/>
              <a:pathLst>
                <a:path w="1132669" h="2211705">
                  <a:moveTo>
                    <a:pt x="845566" y="383667"/>
                  </a:moveTo>
                  <a:cubicBezTo>
                    <a:pt x="612775" y="181674"/>
                    <a:pt x="308356" y="33465"/>
                    <a:pt x="0" y="0"/>
                  </a:cubicBezTo>
                  <a:lnTo>
                    <a:pt x="0" y="2211705"/>
                  </a:lnTo>
                  <a:cubicBezTo>
                    <a:pt x="228219" y="2192655"/>
                    <a:pt x="460756" y="2117789"/>
                    <a:pt x="673545" y="2001139"/>
                  </a:cubicBezTo>
                  <a:cubicBezTo>
                    <a:pt x="1218121" y="1702626"/>
                    <a:pt x="1281811" y="762254"/>
                    <a:pt x="845566" y="383667"/>
                  </a:cubicBezTo>
                  <a:close/>
                </a:path>
              </a:pathLst>
            </a:custGeom>
            <a:solidFill>
              <a:schemeClr val="lt2"/>
            </a:solidFill>
            <a:ln>
              <a:noFill/>
            </a:ln>
          </p:spPr>
          <p:style>
            <a:lnRef idx="0"/>
            <a:fillRef idx="0"/>
            <a:effectRef idx="0"/>
            <a:fontRef idx="minor"/>
          </p:style>
        </p:sp>
        <p:sp>
          <p:nvSpPr>
            <p:cNvPr id="322" name="CustomShape 8"/>
            <p:cNvSpPr/>
            <p:nvPr/>
          </p:nvSpPr>
          <p:spPr>
            <a:xfrm>
              <a:off x="2070720" y="119880"/>
              <a:ext cx="1391760" cy="1392840"/>
            </a:xfrm>
            <a:custGeom>
              <a:avLst/>
              <a:gdLst/>
              <a:ahLst/>
              <a:rect l="l" t="t" r="r" b="b"/>
              <a:pathLst>
                <a:path w="1851377" h="1857489">
                  <a:moveTo>
                    <a:pt x="97958" y="1337857"/>
                  </a:moveTo>
                  <a:cubicBezTo>
                    <a:pt x="327892" y="1813154"/>
                    <a:pt x="864086" y="1982128"/>
                    <a:pt x="1318301" y="1762354"/>
                  </a:cubicBezTo>
                  <a:cubicBezTo>
                    <a:pt x="1772517" y="1542581"/>
                    <a:pt x="2001879" y="934251"/>
                    <a:pt x="1742735" y="542012"/>
                  </a:cubicBezTo>
                  <a:cubicBezTo>
                    <a:pt x="1483592" y="149772"/>
                    <a:pt x="988355" y="-186016"/>
                    <a:pt x="522392" y="117514"/>
                  </a:cubicBezTo>
                  <a:cubicBezTo>
                    <a:pt x="56429" y="421044"/>
                    <a:pt x="-132039" y="862623"/>
                    <a:pt x="97958" y="1337857"/>
                  </a:cubicBezTo>
                  <a:close/>
                </a:path>
              </a:pathLst>
            </a:custGeom>
            <a:solidFill>
              <a:schemeClr val="accent2"/>
            </a:solidFill>
            <a:ln>
              <a:noFill/>
            </a:ln>
          </p:spPr>
          <p:style>
            <a:lnRef idx="0"/>
            <a:fillRef idx="0"/>
            <a:effectRef idx="0"/>
            <a:fontRef idx="minor"/>
          </p:style>
        </p:sp>
        <p:sp>
          <p:nvSpPr>
            <p:cNvPr id="323" name="CustomShape 9"/>
            <p:cNvSpPr/>
            <p:nvPr/>
          </p:nvSpPr>
          <p:spPr>
            <a:xfrm>
              <a:off x="2184480" y="-3960"/>
              <a:ext cx="289080" cy="221040"/>
            </a:xfrm>
            <a:custGeom>
              <a:avLst/>
              <a:gdLst/>
              <a:ahLst/>
              <a:rect l="l" t="t" r="r" b="b"/>
              <a:pathLst>
                <a:path w="385836" h="296343">
                  <a:moveTo>
                    <a:pt x="20433" y="188151"/>
                  </a:moveTo>
                  <a:cubicBezTo>
                    <a:pt x="68375" y="287147"/>
                    <a:pt x="180072" y="322326"/>
                    <a:pt x="274750" y="276479"/>
                  </a:cubicBezTo>
                  <a:cubicBezTo>
                    <a:pt x="369428" y="230632"/>
                    <a:pt x="417180" y="103950"/>
                    <a:pt x="363205" y="22479"/>
                  </a:cubicBezTo>
                  <a:cubicBezTo>
                    <a:pt x="358189" y="14859"/>
                    <a:pt x="352728" y="7302"/>
                    <a:pt x="346886" y="0"/>
                  </a:cubicBezTo>
                  <a:lnTo>
                    <a:pt x="36625" y="0"/>
                  </a:lnTo>
                  <a:cubicBezTo>
                    <a:pt x="-4269" y="54420"/>
                    <a:pt x="-12714" y="119571"/>
                    <a:pt x="20433" y="188151"/>
                  </a:cubicBezTo>
                  <a:close/>
                </a:path>
              </a:pathLst>
            </a:custGeom>
            <a:solidFill>
              <a:schemeClr val="accent2"/>
            </a:solidFill>
            <a:ln>
              <a:noFill/>
            </a:ln>
          </p:spPr>
          <p:style>
            <a:lnRef idx="0"/>
            <a:fillRef idx="0"/>
            <a:effectRef idx="0"/>
            <a:fontRef idx="minor"/>
          </p:style>
        </p:sp>
        <p:sp>
          <p:nvSpPr>
            <p:cNvPr id="324" name="CustomShape 10"/>
            <p:cNvSpPr/>
            <p:nvPr/>
          </p:nvSpPr>
          <p:spPr>
            <a:xfrm>
              <a:off x="381240" y="953280"/>
              <a:ext cx="948960" cy="950040"/>
            </a:xfrm>
            <a:custGeom>
              <a:avLst/>
              <a:gdLst/>
              <a:ahLst/>
              <a:rect l="l" t="t" r="r" b="b"/>
              <a:pathLst>
                <a:path w="1262959" h="1267225">
                  <a:moveTo>
                    <a:pt x="1031942" y="1122109"/>
                  </a:moveTo>
                  <a:cubicBezTo>
                    <a:pt x="748033" y="1351979"/>
                    <a:pt x="362461" y="1299909"/>
                    <a:pt x="142942" y="1028447"/>
                  </a:cubicBezTo>
                  <a:cubicBezTo>
                    <a:pt x="-76578" y="756984"/>
                    <a:pt x="-41526" y="308420"/>
                    <a:pt x="236160" y="139447"/>
                  </a:cubicBezTo>
                  <a:cubicBezTo>
                    <a:pt x="513846" y="-29527"/>
                    <a:pt x="922976" y="-94233"/>
                    <a:pt x="1125160" y="233109"/>
                  </a:cubicBezTo>
                  <a:cubicBezTo>
                    <a:pt x="1327344" y="560451"/>
                    <a:pt x="1315851" y="892239"/>
                    <a:pt x="1031942" y="1122109"/>
                  </a:cubicBezTo>
                  <a:close/>
                </a:path>
              </a:pathLst>
            </a:custGeom>
            <a:solidFill>
              <a:schemeClr val="accent5"/>
            </a:solidFill>
            <a:ln>
              <a:noFill/>
            </a:ln>
          </p:spPr>
          <p:style>
            <a:lnRef idx="0"/>
            <a:fillRef idx="0"/>
            <a:effectRef idx="0"/>
            <a:fontRef idx="minor"/>
          </p:style>
        </p:sp>
        <p:sp>
          <p:nvSpPr>
            <p:cNvPr id="325" name="CustomShape 11"/>
            <p:cNvSpPr/>
            <p:nvPr/>
          </p:nvSpPr>
          <p:spPr>
            <a:xfrm>
              <a:off x="2031120" y="4533480"/>
              <a:ext cx="798120" cy="609120"/>
            </a:xfrm>
            <a:custGeom>
              <a:avLst/>
              <a:gdLst/>
              <a:ahLst/>
              <a:rect l="l" t="t" r="r" b="b"/>
              <a:pathLst>
                <a:path w="1062500" h="813525">
                  <a:moveTo>
                    <a:pt x="906348" y="65178"/>
                  </a:moveTo>
                  <a:cubicBezTo>
                    <a:pt x="729945" y="-96557"/>
                    <a:pt x="379806" y="70702"/>
                    <a:pt x="159080" y="262028"/>
                  </a:cubicBezTo>
                  <a:cubicBezTo>
                    <a:pt x="330" y="399442"/>
                    <a:pt x="-40691" y="627089"/>
                    <a:pt x="40907" y="813525"/>
                  </a:cubicBezTo>
                  <a:lnTo>
                    <a:pt x="1025284" y="813525"/>
                  </a:lnTo>
                  <a:cubicBezTo>
                    <a:pt x="1107326" y="562065"/>
                    <a:pt x="1047572" y="194591"/>
                    <a:pt x="906348" y="65178"/>
                  </a:cubicBezTo>
                  <a:close/>
                </a:path>
              </a:pathLst>
            </a:custGeom>
            <a:solidFill>
              <a:schemeClr val="accent5"/>
            </a:solidFill>
            <a:ln>
              <a:noFill/>
            </a:ln>
          </p:spPr>
          <p:style>
            <a:lnRef idx="0"/>
            <a:fillRef idx="0"/>
            <a:effectRef idx="0"/>
            <a:fontRef idx="minor"/>
          </p:style>
        </p:sp>
        <p:sp>
          <p:nvSpPr>
            <p:cNvPr id="326" name="CustomShape 12"/>
            <p:cNvSpPr/>
            <p:nvPr/>
          </p:nvSpPr>
          <p:spPr>
            <a:xfrm>
              <a:off x="345960" y="3329640"/>
              <a:ext cx="1559520" cy="1498320"/>
            </a:xfrm>
            <a:custGeom>
              <a:avLst/>
              <a:gdLst/>
              <a:ahLst/>
              <a:rect l="l" t="t" r="r" b="b"/>
              <a:pathLst>
                <a:path w="2073892" h="1997784">
                  <a:moveTo>
                    <a:pt x="387616" y="1758442"/>
                  </a:moveTo>
                  <a:cubicBezTo>
                    <a:pt x="799223" y="2135378"/>
                    <a:pt x="1385582" y="2052701"/>
                    <a:pt x="1804492" y="1611567"/>
                  </a:cubicBezTo>
                  <a:cubicBezTo>
                    <a:pt x="2223402" y="1170432"/>
                    <a:pt x="2139137" y="480377"/>
                    <a:pt x="1653298" y="195072"/>
                  </a:cubicBezTo>
                  <a:cubicBezTo>
                    <a:pt x="1167460" y="-90234"/>
                    <a:pt x="631710" y="-80010"/>
                    <a:pt x="236423" y="342011"/>
                  </a:cubicBezTo>
                  <a:cubicBezTo>
                    <a:pt x="-158865" y="764032"/>
                    <a:pt x="-24308" y="1381506"/>
                    <a:pt x="387616" y="1758442"/>
                  </a:cubicBezTo>
                  <a:close/>
                </a:path>
              </a:pathLst>
            </a:custGeom>
            <a:solidFill>
              <a:schemeClr val="accent4"/>
            </a:solidFill>
            <a:ln>
              <a:noFill/>
            </a:ln>
          </p:spPr>
          <p:style>
            <a:lnRef idx="0"/>
            <a:fillRef idx="0"/>
            <a:effectRef idx="0"/>
            <a:fontRef idx="minor"/>
          </p:style>
        </p:sp>
        <p:sp>
          <p:nvSpPr>
            <p:cNvPr id="327" name="CustomShape 13"/>
            <p:cNvSpPr/>
            <p:nvPr/>
          </p:nvSpPr>
          <p:spPr>
            <a:xfrm>
              <a:off x="7360200" y="2524680"/>
              <a:ext cx="589320" cy="566280"/>
            </a:xfrm>
            <a:custGeom>
              <a:avLst/>
              <a:gdLst/>
              <a:ahLst/>
              <a:rect l="l" t="t" r="r" b="b"/>
              <a:pathLst>
                <a:path w="785106" h="756187">
                  <a:moveTo>
                    <a:pt x="146702" y="665587"/>
                  </a:moveTo>
                  <a:cubicBezTo>
                    <a:pt x="302468" y="808272"/>
                    <a:pt x="524464" y="776967"/>
                    <a:pt x="683023" y="610025"/>
                  </a:cubicBezTo>
                  <a:cubicBezTo>
                    <a:pt x="841582" y="443083"/>
                    <a:pt x="810023" y="181781"/>
                    <a:pt x="625873" y="73831"/>
                  </a:cubicBezTo>
                  <a:cubicBezTo>
                    <a:pt x="441723" y="-34119"/>
                    <a:pt x="239158" y="-30309"/>
                    <a:pt x="89488" y="129393"/>
                  </a:cubicBezTo>
                  <a:cubicBezTo>
                    <a:pt x="-60181" y="289096"/>
                    <a:pt x="-9127" y="522903"/>
                    <a:pt x="146702" y="665587"/>
                  </a:cubicBezTo>
                  <a:close/>
                </a:path>
              </a:pathLst>
            </a:custGeom>
            <a:solidFill>
              <a:schemeClr val="accent5"/>
            </a:solidFill>
            <a:ln>
              <a:noFill/>
            </a:ln>
          </p:spPr>
          <p:style>
            <a:lnRef idx="0"/>
            <a:fillRef idx="0"/>
            <a:effectRef idx="0"/>
            <a:fontRef idx="minor"/>
          </p:style>
        </p:sp>
        <p:sp>
          <p:nvSpPr>
            <p:cNvPr id="328" name="CustomShape 14"/>
            <p:cNvSpPr/>
            <p:nvPr/>
          </p:nvSpPr>
          <p:spPr>
            <a:xfrm>
              <a:off x="1579320" y="4686480"/>
              <a:ext cx="192600" cy="185040"/>
            </a:xfrm>
            <a:custGeom>
              <a:avLst/>
              <a:gdLst/>
              <a:ahLst/>
              <a:rect l="l" t="t" r="r" b="b"/>
              <a:pathLst>
                <a:path w="257887" h="248311">
                  <a:moveTo>
                    <a:pt x="48275" y="218560"/>
                  </a:moveTo>
                  <a:cubicBezTo>
                    <a:pt x="99456" y="265423"/>
                    <a:pt x="172354" y="255136"/>
                    <a:pt x="224424" y="200272"/>
                  </a:cubicBezTo>
                  <a:cubicBezTo>
                    <a:pt x="276494" y="145408"/>
                    <a:pt x="266017" y="59683"/>
                    <a:pt x="205374" y="24250"/>
                  </a:cubicBezTo>
                  <a:cubicBezTo>
                    <a:pt x="144731" y="-11184"/>
                    <a:pt x="78374" y="-9977"/>
                    <a:pt x="29289" y="42474"/>
                  </a:cubicBezTo>
                  <a:cubicBezTo>
                    <a:pt x="-19797" y="94925"/>
                    <a:pt x="-2906" y="171570"/>
                    <a:pt x="48275" y="218560"/>
                  </a:cubicBezTo>
                  <a:close/>
                </a:path>
              </a:pathLst>
            </a:custGeom>
            <a:solidFill>
              <a:schemeClr val="accent4"/>
            </a:solidFill>
            <a:ln>
              <a:noFill/>
            </a:ln>
          </p:spPr>
          <p:style>
            <a:lnRef idx="0"/>
            <a:fillRef idx="0"/>
            <a:effectRef idx="0"/>
            <a:fontRef idx="minor"/>
          </p:style>
        </p:sp>
        <p:sp>
          <p:nvSpPr>
            <p:cNvPr id="329" name="CustomShape 15"/>
            <p:cNvSpPr/>
            <p:nvPr/>
          </p:nvSpPr>
          <p:spPr>
            <a:xfrm>
              <a:off x="7732080" y="3113640"/>
              <a:ext cx="192600" cy="185040"/>
            </a:xfrm>
            <a:custGeom>
              <a:avLst/>
              <a:gdLst/>
              <a:ahLst/>
              <a:rect l="l" t="t" r="r" b="b"/>
              <a:pathLst>
                <a:path w="257914" h="248311">
                  <a:moveTo>
                    <a:pt x="48275" y="218559"/>
                  </a:moveTo>
                  <a:cubicBezTo>
                    <a:pt x="99456" y="265422"/>
                    <a:pt x="172290" y="255136"/>
                    <a:pt x="224424" y="200271"/>
                  </a:cubicBezTo>
                  <a:cubicBezTo>
                    <a:pt x="276557" y="145407"/>
                    <a:pt x="266017" y="59682"/>
                    <a:pt x="205374" y="24250"/>
                  </a:cubicBezTo>
                  <a:cubicBezTo>
                    <a:pt x="144732" y="-11184"/>
                    <a:pt x="78374" y="-9977"/>
                    <a:pt x="29288" y="42474"/>
                  </a:cubicBezTo>
                  <a:cubicBezTo>
                    <a:pt x="-19797" y="94925"/>
                    <a:pt x="-2906" y="171696"/>
                    <a:pt x="48275" y="218559"/>
                  </a:cubicBezTo>
                  <a:close/>
                </a:path>
              </a:pathLst>
            </a:custGeom>
            <a:solidFill>
              <a:schemeClr val="accent5"/>
            </a:solidFill>
            <a:ln>
              <a:noFill/>
            </a:ln>
          </p:spPr>
          <p:style>
            <a:lnRef idx="0"/>
            <a:fillRef idx="0"/>
            <a:effectRef idx="0"/>
            <a:fontRef idx="minor"/>
          </p:style>
        </p:sp>
        <p:sp>
          <p:nvSpPr>
            <p:cNvPr id="330" name="CustomShape 16"/>
            <p:cNvSpPr/>
            <p:nvPr/>
          </p:nvSpPr>
          <p:spPr>
            <a:xfrm>
              <a:off x="1743480" y="4534560"/>
              <a:ext cx="95400" cy="91800"/>
            </a:xfrm>
            <a:custGeom>
              <a:avLst/>
              <a:gdLst/>
              <a:ahLst/>
              <a:rect l="l" t="t" r="r" b="b"/>
              <a:pathLst>
                <a:path w="128851" h="124142">
                  <a:moveTo>
                    <a:pt x="24024" y="109267"/>
                  </a:moveTo>
                  <a:cubicBezTo>
                    <a:pt x="49424" y="132698"/>
                    <a:pt x="86064" y="127555"/>
                    <a:pt x="112099" y="100123"/>
                  </a:cubicBezTo>
                  <a:cubicBezTo>
                    <a:pt x="138134" y="72691"/>
                    <a:pt x="132927" y="29828"/>
                    <a:pt x="102701" y="12112"/>
                  </a:cubicBezTo>
                  <a:cubicBezTo>
                    <a:pt x="72475" y="-5605"/>
                    <a:pt x="39201" y="-4970"/>
                    <a:pt x="14690" y="21256"/>
                  </a:cubicBezTo>
                  <a:cubicBezTo>
                    <a:pt x="-9821" y="47481"/>
                    <a:pt x="-1566" y="85835"/>
                    <a:pt x="24024" y="109267"/>
                  </a:cubicBezTo>
                  <a:close/>
                </a:path>
              </a:pathLst>
            </a:custGeom>
            <a:solidFill>
              <a:schemeClr val="accent4"/>
            </a:solidFill>
            <a:ln>
              <a:noFill/>
            </a:ln>
          </p:spPr>
          <p:style>
            <a:lnRef idx="0"/>
            <a:fillRef idx="0"/>
            <a:effectRef idx="0"/>
            <a:fontRef idx="minor"/>
          </p:style>
        </p:sp>
        <p:sp>
          <p:nvSpPr>
            <p:cNvPr id="331" name="CustomShape 17"/>
            <p:cNvSpPr/>
            <p:nvPr/>
          </p:nvSpPr>
          <p:spPr>
            <a:xfrm>
              <a:off x="6622200" y="261720"/>
              <a:ext cx="589320" cy="566280"/>
            </a:xfrm>
            <a:custGeom>
              <a:avLst/>
              <a:gdLst/>
              <a:ahLst/>
              <a:rect l="l" t="t" r="r" b="b"/>
              <a:pathLst>
                <a:path w="785106" h="756208">
                  <a:moveTo>
                    <a:pt x="146702" y="665582"/>
                  </a:moveTo>
                  <a:cubicBezTo>
                    <a:pt x="302531" y="808330"/>
                    <a:pt x="524463" y="776961"/>
                    <a:pt x="683022" y="610019"/>
                  </a:cubicBezTo>
                  <a:cubicBezTo>
                    <a:pt x="841583" y="443078"/>
                    <a:pt x="810022" y="181775"/>
                    <a:pt x="625872" y="73825"/>
                  </a:cubicBezTo>
                  <a:cubicBezTo>
                    <a:pt x="441722" y="-34125"/>
                    <a:pt x="239158" y="-30315"/>
                    <a:pt x="89488" y="129451"/>
                  </a:cubicBezTo>
                  <a:cubicBezTo>
                    <a:pt x="-60181" y="289217"/>
                    <a:pt x="-9128" y="522897"/>
                    <a:pt x="146702" y="665582"/>
                  </a:cubicBezTo>
                  <a:close/>
                </a:path>
              </a:pathLst>
            </a:custGeom>
            <a:solidFill>
              <a:schemeClr val="accent1"/>
            </a:solidFill>
            <a:ln>
              <a:noFill/>
            </a:ln>
          </p:spPr>
          <p:style>
            <a:lnRef idx="0"/>
            <a:fillRef idx="0"/>
            <a:effectRef idx="0"/>
            <a:fontRef idx="minor"/>
          </p:style>
        </p:sp>
        <p:sp>
          <p:nvSpPr>
            <p:cNvPr id="332" name="CustomShape 18"/>
            <p:cNvSpPr/>
            <p:nvPr/>
          </p:nvSpPr>
          <p:spPr>
            <a:xfrm>
              <a:off x="6526440" y="4120920"/>
              <a:ext cx="192600" cy="185040"/>
            </a:xfrm>
            <a:custGeom>
              <a:avLst/>
              <a:gdLst/>
              <a:ahLst/>
              <a:rect l="l" t="t" r="r" b="b"/>
              <a:pathLst>
                <a:path w="257914" h="248311">
                  <a:moveTo>
                    <a:pt x="48275" y="218559"/>
                  </a:moveTo>
                  <a:cubicBezTo>
                    <a:pt x="99456" y="265422"/>
                    <a:pt x="172290" y="255136"/>
                    <a:pt x="224424" y="200271"/>
                  </a:cubicBezTo>
                  <a:cubicBezTo>
                    <a:pt x="276558" y="145408"/>
                    <a:pt x="266017" y="59683"/>
                    <a:pt x="205374" y="24250"/>
                  </a:cubicBezTo>
                  <a:cubicBezTo>
                    <a:pt x="144732" y="-11184"/>
                    <a:pt x="78374" y="-9977"/>
                    <a:pt x="29288" y="42474"/>
                  </a:cubicBezTo>
                  <a:cubicBezTo>
                    <a:pt x="-19797" y="94925"/>
                    <a:pt x="-2906" y="171696"/>
                    <a:pt x="48275" y="218559"/>
                  </a:cubicBezTo>
                  <a:close/>
                </a:path>
              </a:pathLst>
            </a:custGeom>
            <a:solidFill>
              <a:schemeClr val="accent6"/>
            </a:solidFill>
            <a:ln>
              <a:noFill/>
            </a:ln>
          </p:spPr>
          <p:style>
            <a:lnRef idx="0"/>
            <a:fillRef idx="0"/>
            <a:effectRef idx="0"/>
            <a:fontRef idx="minor"/>
          </p:style>
        </p:sp>
        <p:sp>
          <p:nvSpPr>
            <p:cNvPr id="333" name="CustomShape 19"/>
            <p:cNvSpPr/>
            <p:nvPr/>
          </p:nvSpPr>
          <p:spPr>
            <a:xfrm>
              <a:off x="6654240" y="846000"/>
              <a:ext cx="185400" cy="191880"/>
            </a:xfrm>
            <a:custGeom>
              <a:avLst/>
              <a:gdLst/>
              <a:ahLst/>
              <a:rect l="l" t="t" r="r" b="b"/>
              <a:pathLst>
                <a:path w="248377" h="257352">
                  <a:moveTo>
                    <a:pt x="15937" y="70746"/>
                  </a:moveTo>
                  <a:cubicBezTo>
                    <a:pt x="-19242" y="130563"/>
                    <a:pt x="5968" y="199715"/>
                    <a:pt x="70420" y="239212"/>
                  </a:cubicBezTo>
                  <a:cubicBezTo>
                    <a:pt x="134872" y="278709"/>
                    <a:pt x="216470" y="250705"/>
                    <a:pt x="238695" y="184284"/>
                  </a:cubicBezTo>
                  <a:cubicBezTo>
                    <a:pt x="260920" y="117863"/>
                    <a:pt x="245744" y="52966"/>
                    <a:pt x="184212" y="15819"/>
                  </a:cubicBezTo>
                  <a:cubicBezTo>
                    <a:pt x="122681" y="-21329"/>
                    <a:pt x="51116" y="10993"/>
                    <a:pt x="15937" y="70746"/>
                  </a:cubicBezTo>
                  <a:close/>
                </a:path>
              </a:pathLst>
            </a:custGeom>
            <a:solidFill>
              <a:schemeClr val="accent1"/>
            </a:solidFill>
            <a:ln>
              <a:noFill/>
            </a:ln>
          </p:spPr>
          <p:style>
            <a:lnRef idx="0"/>
            <a:fillRef idx="0"/>
            <a:effectRef idx="0"/>
            <a:fontRef idx="minor"/>
          </p:style>
        </p:sp>
        <p:sp>
          <p:nvSpPr>
            <p:cNvPr id="334" name="CustomShape 20"/>
            <p:cNvSpPr/>
            <p:nvPr/>
          </p:nvSpPr>
          <p:spPr>
            <a:xfrm>
              <a:off x="7359840" y="1285200"/>
              <a:ext cx="589320" cy="566280"/>
            </a:xfrm>
            <a:custGeom>
              <a:avLst/>
              <a:gdLst/>
              <a:ahLst/>
              <a:rect l="l" t="t" r="r" b="b"/>
              <a:pathLst>
                <a:path w="785106" h="756220">
                  <a:moveTo>
                    <a:pt x="146702" y="665645"/>
                  </a:moveTo>
                  <a:cubicBezTo>
                    <a:pt x="302467" y="808330"/>
                    <a:pt x="524464" y="776961"/>
                    <a:pt x="683023" y="610019"/>
                  </a:cubicBezTo>
                  <a:cubicBezTo>
                    <a:pt x="841582" y="443078"/>
                    <a:pt x="810023" y="181775"/>
                    <a:pt x="625873" y="73825"/>
                  </a:cubicBezTo>
                  <a:cubicBezTo>
                    <a:pt x="441723" y="-34125"/>
                    <a:pt x="239158" y="-30315"/>
                    <a:pt x="89488" y="129451"/>
                  </a:cubicBezTo>
                  <a:cubicBezTo>
                    <a:pt x="-60181" y="289217"/>
                    <a:pt x="-9127" y="522897"/>
                    <a:pt x="146702" y="665645"/>
                  </a:cubicBezTo>
                  <a:close/>
                </a:path>
              </a:pathLst>
            </a:custGeom>
            <a:solidFill>
              <a:schemeClr val="accent4"/>
            </a:solidFill>
            <a:ln>
              <a:noFill/>
            </a:ln>
          </p:spPr>
          <p:style>
            <a:lnRef idx="0"/>
            <a:fillRef idx="0"/>
            <a:effectRef idx="0"/>
            <a:fontRef idx="minor"/>
          </p:style>
        </p:sp>
        <p:sp>
          <p:nvSpPr>
            <p:cNvPr id="335" name="CustomShape 21"/>
            <p:cNvSpPr/>
            <p:nvPr/>
          </p:nvSpPr>
          <p:spPr>
            <a:xfrm>
              <a:off x="7729920" y="-4320"/>
              <a:ext cx="1427400" cy="1447200"/>
            </a:xfrm>
            <a:custGeom>
              <a:avLst/>
              <a:gdLst/>
              <a:ahLst/>
              <a:rect l="l" t="t" r="r" b="b"/>
              <a:pathLst>
                <a:path w="1898365" h="1929701">
                  <a:moveTo>
                    <a:pt x="1898365" y="0"/>
                  </a:moveTo>
                  <a:lnTo>
                    <a:pt x="617888" y="0"/>
                  </a:lnTo>
                  <a:cubicBezTo>
                    <a:pt x="488030" y="176467"/>
                    <a:pt x="358173" y="346012"/>
                    <a:pt x="216759" y="485712"/>
                  </a:cubicBezTo>
                  <a:cubicBezTo>
                    <a:pt x="-119157" y="817690"/>
                    <a:pt x="-56291" y="1402207"/>
                    <a:pt x="347441" y="1729169"/>
                  </a:cubicBezTo>
                  <a:cubicBezTo>
                    <a:pt x="751174" y="2056130"/>
                    <a:pt x="1296068" y="1962531"/>
                    <a:pt x="1590898" y="1598486"/>
                  </a:cubicBezTo>
                  <a:cubicBezTo>
                    <a:pt x="1683862" y="1483741"/>
                    <a:pt x="1789463" y="1365631"/>
                    <a:pt x="1898365" y="1244156"/>
                  </a:cubicBezTo>
                  <a:close/>
                </a:path>
              </a:pathLst>
            </a:custGeom>
            <a:solidFill>
              <a:schemeClr val="accent4"/>
            </a:solidFill>
            <a:ln>
              <a:noFill/>
            </a:ln>
          </p:spPr>
          <p:style>
            <a:lnRef idx="0"/>
            <a:fillRef idx="0"/>
            <a:effectRef idx="0"/>
            <a:fontRef idx="minor"/>
          </p:style>
        </p:sp>
        <p:sp>
          <p:nvSpPr>
            <p:cNvPr id="336" name="CustomShape 22"/>
            <p:cNvSpPr/>
            <p:nvPr/>
          </p:nvSpPr>
          <p:spPr>
            <a:xfrm>
              <a:off x="7446240" y="3831840"/>
              <a:ext cx="1711440" cy="1310760"/>
            </a:xfrm>
            <a:custGeom>
              <a:avLst/>
              <a:gdLst/>
              <a:ahLst/>
              <a:rect l="l" t="t" r="r" b="b"/>
              <a:pathLst>
                <a:path w="2275912" h="1747945">
                  <a:moveTo>
                    <a:pt x="2275595" y="249854"/>
                  </a:moveTo>
                  <a:cubicBezTo>
                    <a:pt x="1605797" y="-125558"/>
                    <a:pt x="873959" y="-100349"/>
                    <a:pt x="331161" y="479089"/>
                  </a:cubicBezTo>
                  <a:cubicBezTo>
                    <a:pt x="-11739" y="845293"/>
                    <a:pt x="-70032" y="1316654"/>
                    <a:pt x="72462" y="1747946"/>
                  </a:cubicBezTo>
                  <a:lnTo>
                    <a:pt x="2275912" y="1747946"/>
                  </a:lnTo>
                  <a:close/>
                </a:path>
              </a:pathLst>
            </a:custGeom>
            <a:solidFill>
              <a:schemeClr val="accent3"/>
            </a:solidFill>
            <a:ln>
              <a:noFill/>
            </a:ln>
          </p:spPr>
          <p:style>
            <a:lnRef idx="0"/>
            <a:fillRef idx="0"/>
            <a:effectRef idx="0"/>
            <a:fontRef idx="minor"/>
          </p:style>
        </p:sp>
        <p:sp>
          <p:nvSpPr>
            <p:cNvPr id="337" name="CustomShape 23"/>
            <p:cNvSpPr/>
            <p:nvPr/>
          </p:nvSpPr>
          <p:spPr>
            <a:xfrm>
              <a:off x="110160" y="1742400"/>
              <a:ext cx="285120" cy="271080"/>
            </a:xfrm>
            <a:custGeom>
              <a:avLst/>
              <a:gdLst/>
              <a:ahLst/>
              <a:rect l="l" t="t" r="r" b="b"/>
              <a:pathLst>
                <a:path w="380528" h="362923">
                  <a:moveTo>
                    <a:pt x="305765" y="327900"/>
                  </a:moveTo>
                  <a:cubicBezTo>
                    <a:pt x="216865" y="376541"/>
                    <a:pt x="107010" y="380795"/>
                    <a:pt x="41795" y="300277"/>
                  </a:cubicBezTo>
                  <a:cubicBezTo>
                    <a:pt x="-23407" y="219702"/>
                    <a:pt x="-10955" y="101528"/>
                    <a:pt x="69608" y="36307"/>
                  </a:cubicBezTo>
                  <a:cubicBezTo>
                    <a:pt x="150190" y="-28971"/>
                    <a:pt x="262331" y="2081"/>
                    <a:pt x="333578" y="63930"/>
                  </a:cubicBezTo>
                  <a:cubicBezTo>
                    <a:pt x="404825" y="125779"/>
                    <a:pt x="394538" y="279259"/>
                    <a:pt x="305765" y="327900"/>
                  </a:cubicBezTo>
                  <a:close/>
                </a:path>
              </a:pathLst>
            </a:custGeom>
            <a:solidFill>
              <a:schemeClr val="lt2"/>
            </a:solidFill>
            <a:ln>
              <a:noFill/>
            </a:ln>
          </p:spPr>
          <p:style>
            <a:lnRef idx="0"/>
            <a:fillRef idx="0"/>
            <a:effectRef idx="0"/>
            <a:fontRef idx="minor"/>
          </p:style>
        </p:sp>
      </p:grpSp>
      <p:sp>
        <p:nvSpPr>
          <p:cNvPr id="338" name="CustomShape 24"/>
          <p:cNvSpPr/>
          <p:nvPr/>
        </p:nvSpPr>
        <p:spPr>
          <a:xfrm>
            <a:off x="2279880" y="360000"/>
            <a:ext cx="928440" cy="734040"/>
          </a:xfrm>
          <a:prstGeom prst="rect">
            <a:avLst/>
          </a:prstGeom>
          <a:noFill/>
          <a:ln>
            <a:noFill/>
          </a:ln>
        </p:spPr>
        <p:style>
          <a:lnRef idx="0"/>
          <a:fillRef idx="0"/>
          <a:effectRef idx="0"/>
          <a:fontRef idx="minor"/>
        </p:style>
        <p:txBody>
          <a:bodyPr lIns="0" rIns="0" tIns="0" bIns="0">
            <a:noAutofit/>
          </a:bodyPr>
          <a:p>
            <a:pPr algn="ctr">
              <a:lnSpc>
                <a:spcPct val="100000"/>
              </a:lnSpc>
            </a:pPr>
            <a:r>
              <a:rPr b="0" lang="fr-FR" sz="9600" spc="-1" strike="noStrike">
                <a:solidFill>
                  <a:srgbClr val="ffffff"/>
                </a:solidFill>
                <a:latin typeface="DM Sans"/>
                <a:ea typeface="DM Sans"/>
              </a:rPr>
              <a:t>“</a:t>
            </a:r>
            <a:endParaRPr b="0" lang="fr-FR" sz="9600" spc="-1" strike="noStrike">
              <a:latin typeface="Arial"/>
            </a:endParaRPr>
          </a:p>
        </p:txBody>
      </p:sp>
      <p:sp>
        <p:nvSpPr>
          <p:cNvPr id="339" name="PlaceHolder 2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340" name="PlaceHolder 2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77" name="Group 1"/>
          <p:cNvGrpSpPr/>
          <p:nvPr/>
        </p:nvGrpSpPr>
        <p:grpSpPr>
          <a:xfrm>
            <a:off x="0" y="0"/>
            <a:ext cx="9157320" cy="5150520"/>
            <a:chOff x="0" y="0"/>
            <a:chExt cx="9157320" cy="5150520"/>
          </a:xfrm>
        </p:grpSpPr>
        <p:sp>
          <p:nvSpPr>
            <p:cNvPr id="378" name="CustomShape 2"/>
            <p:cNvSpPr/>
            <p:nvPr/>
          </p:nvSpPr>
          <p:spPr>
            <a:xfrm>
              <a:off x="284760" y="0"/>
              <a:ext cx="2404080" cy="2041560"/>
            </a:xfrm>
            <a:custGeom>
              <a:avLst/>
              <a:gdLst/>
              <a:ahLst/>
              <a:rect l="l" t="t" r="r" b="b"/>
              <a:pathLst>
                <a:path w="3202074" h="2719638">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style>
            <a:lnRef idx="0"/>
            <a:fillRef idx="0"/>
            <a:effectRef idx="0"/>
            <a:fontRef idx="minor"/>
          </p:style>
        </p:sp>
        <p:sp>
          <p:nvSpPr>
            <p:cNvPr id="379" name="CustomShape 3"/>
            <p:cNvSpPr/>
            <p:nvPr/>
          </p:nvSpPr>
          <p:spPr>
            <a:xfrm>
              <a:off x="4371840" y="296280"/>
              <a:ext cx="3818520" cy="3678480"/>
            </a:xfrm>
            <a:custGeom>
              <a:avLst/>
              <a:gdLst/>
              <a:ahLst/>
              <a:rect l="l" t="t" r="r" b="b"/>
              <a:pathLst>
                <a:path w="5085005" h="4898812">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style>
            <a:lnRef idx="0"/>
            <a:fillRef idx="0"/>
            <a:effectRef idx="0"/>
            <a:fontRef idx="minor"/>
          </p:style>
        </p:sp>
        <p:sp>
          <p:nvSpPr>
            <p:cNvPr id="380" name="CustomShape 4"/>
            <p:cNvSpPr/>
            <p:nvPr/>
          </p:nvSpPr>
          <p:spPr>
            <a:xfrm>
              <a:off x="7948080" y="0"/>
              <a:ext cx="1209240" cy="808200"/>
            </a:xfrm>
            <a:custGeom>
              <a:avLst/>
              <a:gdLst/>
              <a:ahLst/>
              <a:rect l="l" t="t" r="r" b="b"/>
              <a:pathLst>
                <a:path w="1611439" h="1077905">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style>
            <a:lnRef idx="0"/>
            <a:fillRef idx="0"/>
            <a:effectRef idx="0"/>
            <a:fontRef idx="minor"/>
          </p:style>
        </p:sp>
        <p:sp>
          <p:nvSpPr>
            <p:cNvPr id="381" name="CustomShape 5"/>
            <p:cNvSpPr/>
            <p:nvPr/>
          </p:nvSpPr>
          <p:spPr>
            <a:xfrm>
              <a:off x="6680880" y="2911680"/>
              <a:ext cx="2476440" cy="2238480"/>
            </a:xfrm>
            <a:custGeom>
              <a:avLst/>
              <a:gdLst/>
              <a:ahLst/>
              <a:rect l="l" t="t" r="r" b="b"/>
              <a:pathLst>
                <a:path w="3298507" h="2981766">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style>
            <a:lnRef idx="0"/>
            <a:fillRef idx="0"/>
            <a:effectRef idx="0"/>
            <a:fontRef idx="minor"/>
          </p:style>
        </p:sp>
        <p:sp>
          <p:nvSpPr>
            <p:cNvPr id="382" name="CustomShape 6"/>
            <p:cNvSpPr/>
            <p:nvPr/>
          </p:nvSpPr>
          <p:spPr>
            <a:xfrm>
              <a:off x="7471440" y="138600"/>
              <a:ext cx="947160" cy="950400"/>
            </a:xfrm>
            <a:custGeom>
              <a:avLst/>
              <a:gdLst/>
              <a:ahLst/>
              <a:rect l="l" t="t" r="r" b="b"/>
              <a:pathLst>
                <a:path w="1262894" h="1267301">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style>
            <a:lnRef idx="0"/>
            <a:fillRef idx="0"/>
            <a:effectRef idx="0"/>
            <a:fontRef idx="minor"/>
          </p:style>
        </p:sp>
        <p:sp>
          <p:nvSpPr>
            <p:cNvPr id="383" name="CustomShape 7"/>
            <p:cNvSpPr/>
            <p:nvPr/>
          </p:nvSpPr>
          <p:spPr>
            <a:xfrm>
              <a:off x="6125400" y="4590360"/>
              <a:ext cx="794520" cy="559800"/>
            </a:xfrm>
            <a:custGeom>
              <a:avLst/>
              <a:gdLst/>
              <a:ahLst/>
              <a:rect l="l" t="t" r="r" b="b"/>
              <a:pathLst>
                <a:path w="1059589" h="74692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style>
            <a:lnRef idx="0"/>
            <a:fillRef idx="0"/>
            <a:effectRef idx="0"/>
            <a:fontRef idx="minor"/>
          </p:style>
        </p:sp>
        <p:sp>
          <p:nvSpPr>
            <p:cNvPr id="384" name="CustomShape 8"/>
            <p:cNvSpPr/>
            <p:nvPr/>
          </p:nvSpPr>
          <p:spPr>
            <a:xfrm>
              <a:off x="8279640" y="2865240"/>
              <a:ext cx="588240" cy="566640"/>
            </a:xfrm>
            <a:custGeom>
              <a:avLst/>
              <a:gdLst/>
              <a:ahLst/>
              <a:rect l="l" t="t" r="r" b="b"/>
              <a:pathLst>
                <a:path w="785039" h="756266">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style>
            <a:lnRef idx="0"/>
            <a:fillRef idx="0"/>
            <a:effectRef idx="0"/>
            <a:fontRef idx="minor"/>
          </p:style>
        </p:sp>
        <p:sp>
          <p:nvSpPr>
            <p:cNvPr id="385" name="CustomShape 9"/>
            <p:cNvSpPr/>
            <p:nvPr/>
          </p:nvSpPr>
          <p:spPr>
            <a:xfrm>
              <a:off x="8650800" y="3454920"/>
              <a:ext cx="140400" cy="135360"/>
            </a:xfrm>
            <a:custGeom>
              <a:avLst/>
              <a:gdLst/>
              <a:ahLst/>
              <a:rect l="l" t="t" r="r" b="b"/>
              <a:pathLst>
                <a:path w="257951" h="24829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style>
            <a:lnRef idx="0"/>
            <a:fillRef idx="0"/>
            <a:effectRef idx="0"/>
            <a:fontRef idx="minor"/>
          </p:style>
        </p:sp>
        <p:sp>
          <p:nvSpPr>
            <p:cNvPr id="386" name="CustomShape 10"/>
            <p:cNvSpPr/>
            <p:nvPr/>
          </p:nvSpPr>
          <p:spPr>
            <a:xfrm rot="1363800">
              <a:off x="7877520" y="1720440"/>
              <a:ext cx="796320" cy="766800"/>
            </a:xfrm>
            <a:custGeom>
              <a:avLst/>
              <a:gdLst/>
              <a:ahLst/>
              <a:rect l="l" t="t" r="r" b="b"/>
              <a:pathLst>
                <a:path w="785039" h="756266">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3"/>
            </a:solidFill>
            <a:ln>
              <a:noFill/>
            </a:ln>
          </p:spPr>
          <p:style>
            <a:lnRef idx="0"/>
            <a:fillRef idx="0"/>
            <a:effectRef idx="0"/>
            <a:fontRef idx="minor"/>
          </p:style>
        </p:sp>
        <p:sp>
          <p:nvSpPr>
            <p:cNvPr id="387" name="CustomShape 11"/>
            <p:cNvSpPr/>
            <p:nvPr/>
          </p:nvSpPr>
          <p:spPr>
            <a:xfrm>
              <a:off x="8191440" y="4128840"/>
              <a:ext cx="192240" cy="185040"/>
            </a:xfrm>
            <a:custGeom>
              <a:avLst/>
              <a:gdLst/>
              <a:ahLst/>
              <a:rect l="l" t="t" r="r" b="b"/>
              <a:pathLst>
                <a:path w="257778" h="248289">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style>
            <a:lnRef idx="0"/>
            <a:fillRef idx="0"/>
            <a:effectRef idx="0"/>
            <a:fontRef idx="minor"/>
          </p:style>
        </p:sp>
        <p:sp>
          <p:nvSpPr>
            <p:cNvPr id="388" name="CustomShape 12"/>
            <p:cNvSpPr/>
            <p:nvPr/>
          </p:nvSpPr>
          <p:spPr>
            <a:xfrm rot="1363800">
              <a:off x="7730640" y="2378880"/>
              <a:ext cx="250920" cy="260280"/>
            </a:xfrm>
            <a:custGeom>
              <a:avLst/>
              <a:gdLst/>
              <a:ahLst/>
              <a:rect l="l" t="t" r="r" b="b"/>
              <a:pathLst>
                <a:path w="248447" h="25747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3"/>
            </a:solidFill>
            <a:ln>
              <a:noFill/>
            </a:ln>
          </p:spPr>
          <p:style>
            <a:lnRef idx="0"/>
            <a:fillRef idx="0"/>
            <a:effectRef idx="0"/>
            <a:fontRef idx="minor"/>
          </p:style>
        </p:sp>
        <p:sp>
          <p:nvSpPr>
            <p:cNvPr id="389" name="CustomShape 13"/>
            <p:cNvSpPr/>
            <p:nvPr/>
          </p:nvSpPr>
          <p:spPr>
            <a:xfrm>
              <a:off x="8799120" y="1148040"/>
              <a:ext cx="358200" cy="566640"/>
            </a:xfrm>
            <a:custGeom>
              <a:avLst/>
              <a:gdLst/>
              <a:ahLst/>
              <a:rect l="l" t="t" r="r" b="b"/>
              <a:pathLst>
                <a:path w="478703" h="756067">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style>
            <a:lnRef idx="0"/>
            <a:fillRef idx="0"/>
            <a:effectRef idx="0"/>
            <a:fontRef idx="minor"/>
          </p:style>
        </p:sp>
        <p:sp>
          <p:nvSpPr>
            <p:cNvPr id="390" name="CustomShape 14"/>
            <p:cNvSpPr/>
            <p:nvPr/>
          </p:nvSpPr>
          <p:spPr>
            <a:xfrm>
              <a:off x="0" y="4315680"/>
              <a:ext cx="2126520" cy="834480"/>
            </a:xfrm>
            <a:custGeom>
              <a:avLst/>
              <a:gdLst/>
              <a:ahLst/>
              <a:rect l="l" t="t" r="r" b="b"/>
              <a:pathLst>
                <a:path w="2832735" h="1112748">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style>
            <a:lnRef idx="0"/>
            <a:fillRef idx="0"/>
            <a:effectRef idx="0"/>
            <a:fontRef idx="minor"/>
          </p:style>
        </p:sp>
        <p:sp>
          <p:nvSpPr>
            <p:cNvPr id="391" name="CustomShape 15"/>
            <p:cNvSpPr/>
            <p:nvPr/>
          </p:nvSpPr>
          <p:spPr>
            <a:xfrm>
              <a:off x="0" y="4035600"/>
              <a:ext cx="749160" cy="1114920"/>
            </a:xfrm>
            <a:custGeom>
              <a:avLst/>
              <a:gdLst/>
              <a:ahLst/>
              <a:rect l="l" t="t" r="r" b="b"/>
              <a:pathLst>
                <a:path w="999118" h="148589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style>
            <a:lnRef idx="0"/>
            <a:fillRef idx="0"/>
            <a:effectRef idx="0"/>
            <a:fontRef idx="minor"/>
          </p:style>
        </p:sp>
        <p:sp>
          <p:nvSpPr>
            <p:cNvPr id="392" name="CustomShape 16"/>
            <p:cNvSpPr/>
            <p:nvPr/>
          </p:nvSpPr>
          <p:spPr>
            <a:xfrm>
              <a:off x="1743480" y="4836600"/>
              <a:ext cx="566280" cy="313560"/>
            </a:xfrm>
            <a:custGeom>
              <a:avLst/>
              <a:gdLst/>
              <a:ahLst/>
              <a:rect l="l" t="t" r="r" b="b"/>
              <a:pathLst>
                <a:path w="755520" h="419469">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style>
            <a:lnRef idx="0"/>
            <a:fillRef idx="0"/>
            <a:effectRef idx="0"/>
            <a:fontRef idx="minor"/>
          </p:style>
        </p:sp>
        <p:sp>
          <p:nvSpPr>
            <p:cNvPr id="393" name="CustomShape 17"/>
            <p:cNvSpPr/>
            <p:nvPr/>
          </p:nvSpPr>
          <p:spPr>
            <a:xfrm>
              <a:off x="2298600" y="4782960"/>
              <a:ext cx="185040" cy="191880"/>
            </a:xfrm>
            <a:custGeom>
              <a:avLst/>
              <a:gdLst/>
              <a:ahLst/>
              <a:rect l="l" t="t" r="r" b="b"/>
              <a:pathLst>
                <a:path w="248016" h="257519">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style>
            <a:lnRef idx="0"/>
            <a:fillRef idx="0"/>
            <a:effectRef idx="0"/>
            <a:fontRef idx="minor"/>
          </p:style>
        </p:sp>
        <p:sp>
          <p:nvSpPr>
            <p:cNvPr id="394" name="CustomShape 18"/>
            <p:cNvSpPr/>
            <p:nvPr/>
          </p:nvSpPr>
          <p:spPr>
            <a:xfrm>
              <a:off x="1003320" y="4131000"/>
              <a:ext cx="489600" cy="471600"/>
            </a:xfrm>
            <a:custGeom>
              <a:avLst/>
              <a:gdLst/>
              <a:ahLst/>
              <a:rect l="l" t="t" r="r" b="b"/>
              <a:pathLst>
                <a:path w="653692" h="629771">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style>
            <a:lnRef idx="0"/>
            <a:fillRef idx="0"/>
            <a:effectRef idx="0"/>
            <a:fontRef idx="minor"/>
          </p:style>
        </p:sp>
        <p:sp>
          <p:nvSpPr>
            <p:cNvPr id="395" name="CustomShape 19"/>
            <p:cNvSpPr/>
            <p:nvPr/>
          </p:nvSpPr>
          <p:spPr>
            <a:xfrm>
              <a:off x="1388520" y="4608720"/>
              <a:ext cx="192240" cy="185040"/>
            </a:xfrm>
            <a:custGeom>
              <a:avLst/>
              <a:gdLst/>
              <a:ahLst/>
              <a:rect l="l" t="t" r="r" b="b"/>
              <a:pathLst>
                <a:path w="257880" h="248289">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style>
            <a:lnRef idx="0"/>
            <a:fillRef idx="0"/>
            <a:effectRef idx="0"/>
            <a:fontRef idx="minor"/>
          </p:style>
        </p:sp>
        <p:sp>
          <p:nvSpPr>
            <p:cNvPr id="396" name="CustomShape 20"/>
            <p:cNvSpPr/>
            <p:nvPr/>
          </p:nvSpPr>
          <p:spPr>
            <a:xfrm>
              <a:off x="1551960" y="4456800"/>
              <a:ext cx="95400" cy="91800"/>
            </a:xfrm>
            <a:custGeom>
              <a:avLst/>
              <a:gdLst/>
              <a:ahLst/>
              <a:rect l="l" t="t" r="r" b="b"/>
              <a:pathLst>
                <a:path w="128918" h="124173">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style>
            <a:lnRef idx="0"/>
            <a:fillRef idx="0"/>
            <a:effectRef idx="0"/>
            <a:fontRef idx="minor"/>
          </p:style>
        </p:sp>
        <p:sp>
          <p:nvSpPr>
            <p:cNvPr id="397" name="CustomShape 21"/>
            <p:cNvSpPr/>
            <p:nvPr/>
          </p:nvSpPr>
          <p:spPr>
            <a:xfrm>
              <a:off x="8365320" y="4203720"/>
              <a:ext cx="792000" cy="946440"/>
            </a:xfrm>
            <a:custGeom>
              <a:avLst/>
              <a:gdLst/>
              <a:ahLst/>
              <a:rect l="l" t="t" r="r" b="b"/>
              <a:pathLst>
                <a:path w="1056131" h="1261935">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style>
            <a:lnRef idx="0"/>
            <a:fillRef idx="0"/>
            <a:effectRef idx="0"/>
            <a:fontRef idx="minor"/>
          </p:style>
        </p:sp>
        <p:sp>
          <p:nvSpPr>
            <p:cNvPr id="398" name="CustomShape 22"/>
            <p:cNvSpPr/>
            <p:nvPr/>
          </p:nvSpPr>
          <p:spPr>
            <a:xfrm>
              <a:off x="8404920" y="833040"/>
              <a:ext cx="284400" cy="271080"/>
            </a:xfrm>
            <a:custGeom>
              <a:avLst/>
              <a:gdLst/>
              <a:ahLst/>
              <a:rect l="l" t="t" r="r" b="b"/>
              <a:pathLst>
                <a:path w="380597" h="36291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style>
            <a:lnRef idx="0"/>
            <a:fillRef idx="0"/>
            <a:effectRef idx="0"/>
            <a:fontRef idx="minor"/>
          </p:style>
        </p:sp>
        <p:sp>
          <p:nvSpPr>
            <p:cNvPr id="399" name="CustomShape 23"/>
            <p:cNvSpPr/>
            <p:nvPr/>
          </p:nvSpPr>
          <p:spPr>
            <a:xfrm>
              <a:off x="7255800" y="181800"/>
              <a:ext cx="171720" cy="163800"/>
            </a:xfrm>
            <a:custGeom>
              <a:avLst/>
              <a:gdLst/>
              <a:ahLst/>
              <a:rect l="l" t="t" r="r" b="b"/>
              <a:pathLst>
                <a:path w="230618" h="219842">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style>
            <a:lnRef idx="0"/>
            <a:fillRef idx="0"/>
            <a:effectRef idx="0"/>
            <a:fontRef idx="minor"/>
          </p:style>
        </p:sp>
      </p:grpSp>
      <p:sp>
        <p:nvSpPr>
          <p:cNvPr id="400" name="PlaceHolder 24"/>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401" name="PlaceHolder 25"/>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38" name="Group 1"/>
          <p:cNvGrpSpPr/>
          <p:nvPr/>
        </p:nvGrpSpPr>
        <p:grpSpPr>
          <a:xfrm>
            <a:off x="0" y="0"/>
            <a:ext cx="9157320" cy="5150520"/>
            <a:chOff x="0" y="0"/>
            <a:chExt cx="9157320" cy="5150520"/>
          </a:xfrm>
        </p:grpSpPr>
        <p:sp>
          <p:nvSpPr>
            <p:cNvPr id="439" name="CustomShape 2"/>
            <p:cNvSpPr/>
            <p:nvPr/>
          </p:nvSpPr>
          <p:spPr>
            <a:xfrm>
              <a:off x="284760" y="0"/>
              <a:ext cx="2404080" cy="2041560"/>
            </a:xfrm>
            <a:custGeom>
              <a:avLst/>
              <a:gdLst/>
              <a:ahLst/>
              <a:rect l="l" t="t" r="r" b="b"/>
              <a:pathLst>
                <a:path w="3202074" h="2719638">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style>
            <a:lnRef idx="0"/>
            <a:fillRef idx="0"/>
            <a:effectRef idx="0"/>
            <a:fontRef idx="minor"/>
          </p:style>
        </p:sp>
        <p:sp>
          <p:nvSpPr>
            <p:cNvPr id="440" name="CustomShape 3"/>
            <p:cNvSpPr/>
            <p:nvPr/>
          </p:nvSpPr>
          <p:spPr>
            <a:xfrm>
              <a:off x="3829680" y="383040"/>
              <a:ext cx="3818520" cy="3678480"/>
            </a:xfrm>
            <a:custGeom>
              <a:avLst/>
              <a:gdLst/>
              <a:ahLst/>
              <a:rect l="l" t="t" r="r" b="b"/>
              <a:pathLst>
                <a:path w="5085005" h="4898812">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style>
            <a:lnRef idx="0"/>
            <a:fillRef idx="0"/>
            <a:effectRef idx="0"/>
            <a:fontRef idx="minor"/>
          </p:style>
        </p:sp>
        <p:sp>
          <p:nvSpPr>
            <p:cNvPr id="441" name="CustomShape 4"/>
            <p:cNvSpPr/>
            <p:nvPr/>
          </p:nvSpPr>
          <p:spPr>
            <a:xfrm>
              <a:off x="7948080" y="0"/>
              <a:ext cx="1209240" cy="808200"/>
            </a:xfrm>
            <a:custGeom>
              <a:avLst/>
              <a:gdLst/>
              <a:ahLst/>
              <a:rect l="l" t="t" r="r" b="b"/>
              <a:pathLst>
                <a:path w="1611439" h="1077905">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style>
            <a:lnRef idx="0"/>
            <a:fillRef idx="0"/>
            <a:effectRef idx="0"/>
            <a:fontRef idx="minor"/>
          </p:style>
        </p:sp>
        <p:sp>
          <p:nvSpPr>
            <p:cNvPr id="442" name="CustomShape 5"/>
            <p:cNvSpPr/>
            <p:nvPr/>
          </p:nvSpPr>
          <p:spPr>
            <a:xfrm>
              <a:off x="6680880" y="2911680"/>
              <a:ext cx="2476440" cy="2238480"/>
            </a:xfrm>
            <a:custGeom>
              <a:avLst/>
              <a:gdLst/>
              <a:ahLst/>
              <a:rect l="l" t="t" r="r" b="b"/>
              <a:pathLst>
                <a:path w="3298507" h="2981766">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style>
            <a:lnRef idx="0"/>
            <a:fillRef idx="0"/>
            <a:effectRef idx="0"/>
            <a:fontRef idx="minor"/>
          </p:style>
        </p:sp>
        <p:sp>
          <p:nvSpPr>
            <p:cNvPr id="443" name="CustomShape 6"/>
            <p:cNvSpPr/>
            <p:nvPr/>
          </p:nvSpPr>
          <p:spPr>
            <a:xfrm>
              <a:off x="7471440" y="138600"/>
              <a:ext cx="947160" cy="950400"/>
            </a:xfrm>
            <a:custGeom>
              <a:avLst/>
              <a:gdLst/>
              <a:ahLst/>
              <a:rect l="l" t="t" r="r" b="b"/>
              <a:pathLst>
                <a:path w="1262894" h="1267301">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style>
            <a:lnRef idx="0"/>
            <a:fillRef idx="0"/>
            <a:effectRef idx="0"/>
            <a:fontRef idx="minor"/>
          </p:style>
        </p:sp>
        <p:sp>
          <p:nvSpPr>
            <p:cNvPr id="444" name="CustomShape 7"/>
            <p:cNvSpPr/>
            <p:nvPr/>
          </p:nvSpPr>
          <p:spPr>
            <a:xfrm>
              <a:off x="6125400" y="4590360"/>
              <a:ext cx="794520" cy="559800"/>
            </a:xfrm>
            <a:custGeom>
              <a:avLst/>
              <a:gdLst/>
              <a:ahLst/>
              <a:rect l="l" t="t" r="r" b="b"/>
              <a:pathLst>
                <a:path w="1059589" h="74692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style>
            <a:lnRef idx="0"/>
            <a:fillRef idx="0"/>
            <a:effectRef idx="0"/>
            <a:fontRef idx="minor"/>
          </p:style>
        </p:sp>
        <p:sp>
          <p:nvSpPr>
            <p:cNvPr id="445" name="CustomShape 8"/>
            <p:cNvSpPr/>
            <p:nvPr/>
          </p:nvSpPr>
          <p:spPr>
            <a:xfrm>
              <a:off x="8279640" y="2865240"/>
              <a:ext cx="588240" cy="566640"/>
            </a:xfrm>
            <a:custGeom>
              <a:avLst/>
              <a:gdLst/>
              <a:ahLst/>
              <a:rect l="l" t="t" r="r" b="b"/>
              <a:pathLst>
                <a:path w="785039" h="756266">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style>
            <a:lnRef idx="0"/>
            <a:fillRef idx="0"/>
            <a:effectRef idx="0"/>
            <a:fontRef idx="minor"/>
          </p:style>
        </p:sp>
        <p:sp>
          <p:nvSpPr>
            <p:cNvPr id="446" name="CustomShape 9"/>
            <p:cNvSpPr/>
            <p:nvPr/>
          </p:nvSpPr>
          <p:spPr>
            <a:xfrm>
              <a:off x="8650800" y="3454920"/>
              <a:ext cx="192240" cy="185040"/>
            </a:xfrm>
            <a:custGeom>
              <a:avLst/>
              <a:gdLst/>
              <a:ahLst/>
              <a:rect l="l" t="t" r="r" b="b"/>
              <a:pathLst>
                <a:path w="257951" h="24829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style>
            <a:lnRef idx="0"/>
            <a:fillRef idx="0"/>
            <a:effectRef idx="0"/>
            <a:fontRef idx="minor"/>
          </p:style>
        </p:sp>
        <p:sp>
          <p:nvSpPr>
            <p:cNvPr id="447" name="CustomShape 10"/>
            <p:cNvSpPr/>
            <p:nvPr/>
          </p:nvSpPr>
          <p:spPr>
            <a:xfrm>
              <a:off x="6970680" y="1096920"/>
              <a:ext cx="588240" cy="566640"/>
            </a:xfrm>
            <a:custGeom>
              <a:avLst/>
              <a:gdLst/>
              <a:ahLst/>
              <a:rect l="l" t="t" r="r" b="b"/>
              <a:pathLst>
                <a:path w="785039" h="756266">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style>
            <a:lnRef idx="0"/>
            <a:fillRef idx="0"/>
            <a:effectRef idx="0"/>
            <a:fontRef idx="minor"/>
          </p:style>
        </p:sp>
        <p:sp>
          <p:nvSpPr>
            <p:cNvPr id="448" name="CustomShape 11"/>
            <p:cNvSpPr/>
            <p:nvPr/>
          </p:nvSpPr>
          <p:spPr>
            <a:xfrm>
              <a:off x="8191440" y="4128840"/>
              <a:ext cx="192240" cy="185040"/>
            </a:xfrm>
            <a:custGeom>
              <a:avLst/>
              <a:gdLst/>
              <a:ahLst/>
              <a:rect l="l" t="t" r="r" b="b"/>
              <a:pathLst>
                <a:path w="257778" h="248289">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style>
            <a:lnRef idx="0"/>
            <a:fillRef idx="0"/>
            <a:effectRef idx="0"/>
            <a:fontRef idx="minor"/>
          </p:style>
        </p:sp>
        <p:sp>
          <p:nvSpPr>
            <p:cNvPr id="449" name="CustomShape 12"/>
            <p:cNvSpPr/>
            <p:nvPr/>
          </p:nvSpPr>
          <p:spPr>
            <a:xfrm>
              <a:off x="7002360" y="1681560"/>
              <a:ext cx="185040" cy="191880"/>
            </a:xfrm>
            <a:custGeom>
              <a:avLst/>
              <a:gdLst/>
              <a:ahLst/>
              <a:rect l="l" t="t" r="r" b="b"/>
              <a:pathLst>
                <a:path w="248447" h="25747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style>
            <a:lnRef idx="0"/>
            <a:fillRef idx="0"/>
            <a:effectRef idx="0"/>
            <a:fontRef idx="minor"/>
          </p:style>
        </p:sp>
        <p:sp>
          <p:nvSpPr>
            <p:cNvPr id="450" name="CustomShape 13"/>
            <p:cNvSpPr/>
            <p:nvPr/>
          </p:nvSpPr>
          <p:spPr>
            <a:xfrm>
              <a:off x="8799120" y="1148040"/>
              <a:ext cx="358200" cy="566640"/>
            </a:xfrm>
            <a:custGeom>
              <a:avLst/>
              <a:gdLst/>
              <a:ahLst/>
              <a:rect l="l" t="t" r="r" b="b"/>
              <a:pathLst>
                <a:path w="478703" h="756067">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style>
            <a:lnRef idx="0"/>
            <a:fillRef idx="0"/>
            <a:effectRef idx="0"/>
            <a:fontRef idx="minor"/>
          </p:style>
        </p:sp>
        <p:sp>
          <p:nvSpPr>
            <p:cNvPr id="451" name="CustomShape 14"/>
            <p:cNvSpPr/>
            <p:nvPr/>
          </p:nvSpPr>
          <p:spPr>
            <a:xfrm>
              <a:off x="0" y="4315680"/>
              <a:ext cx="2126520" cy="834480"/>
            </a:xfrm>
            <a:custGeom>
              <a:avLst/>
              <a:gdLst/>
              <a:ahLst/>
              <a:rect l="l" t="t" r="r" b="b"/>
              <a:pathLst>
                <a:path w="2832735" h="1112748">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style>
            <a:lnRef idx="0"/>
            <a:fillRef idx="0"/>
            <a:effectRef idx="0"/>
            <a:fontRef idx="minor"/>
          </p:style>
        </p:sp>
        <p:sp>
          <p:nvSpPr>
            <p:cNvPr id="452" name="CustomShape 15"/>
            <p:cNvSpPr/>
            <p:nvPr/>
          </p:nvSpPr>
          <p:spPr>
            <a:xfrm>
              <a:off x="6759360" y="1650600"/>
              <a:ext cx="2107440" cy="2284560"/>
            </a:xfrm>
            <a:custGeom>
              <a:avLst/>
              <a:gdLst/>
              <a:ahLst/>
              <a:rect l="l" t="t" r="r" b="b"/>
              <a:pathLst>
                <a:path w="2807421" h="3042981">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style>
            <a:lnRef idx="0"/>
            <a:fillRef idx="0"/>
            <a:effectRef idx="0"/>
            <a:fontRef idx="minor"/>
          </p:style>
        </p:sp>
        <p:sp>
          <p:nvSpPr>
            <p:cNvPr id="453" name="CustomShape 16"/>
            <p:cNvSpPr/>
            <p:nvPr/>
          </p:nvSpPr>
          <p:spPr>
            <a:xfrm>
              <a:off x="0" y="4035600"/>
              <a:ext cx="749160" cy="1114920"/>
            </a:xfrm>
            <a:custGeom>
              <a:avLst/>
              <a:gdLst/>
              <a:ahLst/>
              <a:rect l="l" t="t" r="r" b="b"/>
              <a:pathLst>
                <a:path w="999118" h="148589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style>
            <a:lnRef idx="0"/>
            <a:fillRef idx="0"/>
            <a:effectRef idx="0"/>
            <a:fontRef idx="minor"/>
          </p:style>
        </p:sp>
        <p:sp>
          <p:nvSpPr>
            <p:cNvPr id="454" name="CustomShape 17"/>
            <p:cNvSpPr/>
            <p:nvPr/>
          </p:nvSpPr>
          <p:spPr>
            <a:xfrm>
              <a:off x="1743480" y="4836600"/>
              <a:ext cx="566280" cy="313560"/>
            </a:xfrm>
            <a:custGeom>
              <a:avLst/>
              <a:gdLst/>
              <a:ahLst/>
              <a:rect l="l" t="t" r="r" b="b"/>
              <a:pathLst>
                <a:path w="755520" h="419469">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style>
            <a:lnRef idx="0"/>
            <a:fillRef idx="0"/>
            <a:effectRef idx="0"/>
            <a:fontRef idx="minor"/>
          </p:style>
        </p:sp>
        <p:sp>
          <p:nvSpPr>
            <p:cNvPr id="455" name="CustomShape 18"/>
            <p:cNvSpPr/>
            <p:nvPr/>
          </p:nvSpPr>
          <p:spPr>
            <a:xfrm>
              <a:off x="2298600" y="4782960"/>
              <a:ext cx="185040" cy="191880"/>
            </a:xfrm>
            <a:custGeom>
              <a:avLst/>
              <a:gdLst/>
              <a:ahLst/>
              <a:rect l="l" t="t" r="r" b="b"/>
              <a:pathLst>
                <a:path w="248016" h="257519">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style>
            <a:lnRef idx="0"/>
            <a:fillRef idx="0"/>
            <a:effectRef idx="0"/>
            <a:fontRef idx="minor"/>
          </p:style>
        </p:sp>
        <p:sp>
          <p:nvSpPr>
            <p:cNvPr id="456" name="CustomShape 19"/>
            <p:cNvSpPr/>
            <p:nvPr/>
          </p:nvSpPr>
          <p:spPr>
            <a:xfrm>
              <a:off x="1003320" y="4131000"/>
              <a:ext cx="489600" cy="471600"/>
            </a:xfrm>
            <a:custGeom>
              <a:avLst/>
              <a:gdLst/>
              <a:ahLst/>
              <a:rect l="l" t="t" r="r" b="b"/>
              <a:pathLst>
                <a:path w="653692" h="629771">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style>
            <a:lnRef idx="0"/>
            <a:fillRef idx="0"/>
            <a:effectRef idx="0"/>
            <a:fontRef idx="minor"/>
          </p:style>
        </p:sp>
        <p:sp>
          <p:nvSpPr>
            <p:cNvPr id="457" name="CustomShape 20"/>
            <p:cNvSpPr/>
            <p:nvPr/>
          </p:nvSpPr>
          <p:spPr>
            <a:xfrm>
              <a:off x="1388520" y="4608720"/>
              <a:ext cx="192240" cy="185040"/>
            </a:xfrm>
            <a:custGeom>
              <a:avLst/>
              <a:gdLst/>
              <a:ahLst/>
              <a:rect l="l" t="t" r="r" b="b"/>
              <a:pathLst>
                <a:path w="257880" h="248289">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style>
            <a:lnRef idx="0"/>
            <a:fillRef idx="0"/>
            <a:effectRef idx="0"/>
            <a:fontRef idx="minor"/>
          </p:style>
        </p:sp>
        <p:sp>
          <p:nvSpPr>
            <p:cNvPr id="458" name="CustomShape 21"/>
            <p:cNvSpPr/>
            <p:nvPr/>
          </p:nvSpPr>
          <p:spPr>
            <a:xfrm>
              <a:off x="1551960" y="4456800"/>
              <a:ext cx="95400" cy="91800"/>
            </a:xfrm>
            <a:custGeom>
              <a:avLst/>
              <a:gdLst/>
              <a:ahLst/>
              <a:rect l="l" t="t" r="r" b="b"/>
              <a:pathLst>
                <a:path w="128918" h="124173">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style>
            <a:lnRef idx="0"/>
            <a:fillRef idx="0"/>
            <a:effectRef idx="0"/>
            <a:fontRef idx="minor"/>
          </p:style>
        </p:sp>
        <p:sp>
          <p:nvSpPr>
            <p:cNvPr id="459" name="CustomShape 22"/>
            <p:cNvSpPr/>
            <p:nvPr/>
          </p:nvSpPr>
          <p:spPr>
            <a:xfrm>
              <a:off x="8365320" y="4203720"/>
              <a:ext cx="792000" cy="946440"/>
            </a:xfrm>
            <a:custGeom>
              <a:avLst/>
              <a:gdLst/>
              <a:ahLst/>
              <a:rect l="l" t="t" r="r" b="b"/>
              <a:pathLst>
                <a:path w="1056131" h="1261935">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style>
            <a:lnRef idx="0"/>
            <a:fillRef idx="0"/>
            <a:effectRef idx="0"/>
            <a:fontRef idx="minor"/>
          </p:style>
        </p:sp>
        <p:sp>
          <p:nvSpPr>
            <p:cNvPr id="460" name="CustomShape 23"/>
            <p:cNvSpPr/>
            <p:nvPr/>
          </p:nvSpPr>
          <p:spPr>
            <a:xfrm>
              <a:off x="8404920" y="833040"/>
              <a:ext cx="284400" cy="271080"/>
            </a:xfrm>
            <a:custGeom>
              <a:avLst/>
              <a:gdLst/>
              <a:ahLst/>
              <a:rect l="l" t="t" r="r" b="b"/>
              <a:pathLst>
                <a:path w="380597" h="36291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style>
            <a:lnRef idx="0"/>
            <a:fillRef idx="0"/>
            <a:effectRef idx="0"/>
            <a:fontRef idx="minor"/>
          </p:style>
        </p:sp>
        <p:sp>
          <p:nvSpPr>
            <p:cNvPr id="461" name="CustomShape 24"/>
            <p:cNvSpPr/>
            <p:nvPr/>
          </p:nvSpPr>
          <p:spPr>
            <a:xfrm>
              <a:off x="7255800" y="181800"/>
              <a:ext cx="171720" cy="163800"/>
            </a:xfrm>
            <a:custGeom>
              <a:avLst/>
              <a:gdLst/>
              <a:ahLst/>
              <a:rect l="l" t="t" r="r" b="b"/>
              <a:pathLst>
                <a:path w="230618" h="219842">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style>
            <a:lnRef idx="0"/>
            <a:fillRef idx="0"/>
            <a:effectRef idx="0"/>
            <a:fontRef idx="minor"/>
          </p:style>
        </p:sp>
      </p:grpSp>
      <p:sp>
        <p:nvSpPr>
          <p:cNvPr id="462" name="PlaceHolder 25"/>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Cliquez pour éditer le format du texte-titre</a:t>
            </a:r>
            <a:endParaRPr b="0" lang="fr-FR" sz="1800" spc="-1" strike="noStrike">
              <a:latin typeface="Arial"/>
            </a:endParaRPr>
          </a:p>
        </p:txBody>
      </p:sp>
      <p:sp>
        <p:nvSpPr>
          <p:cNvPr id="463" name="PlaceHolder 26"/>
          <p:cNvSpPr>
            <a:spLocks noGrp="1"/>
          </p:cNvSpPr>
          <p:nvPr>
            <p:ph type="body"/>
          </p:nvPr>
        </p:nvSpPr>
        <p:spPr>
          <a:xfrm>
            <a:off x="457200" y="1203480"/>
            <a:ext cx="4015440" cy="2982600"/>
          </a:xfrm>
          <a:prstGeom prst="rect">
            <a:avLst/>
          </a:prstGeom>
        </p:spPr>
        <p:txBody>
          <a:bodyPr lIns="0" rIns="0" tIns="0" bIns="0">
            <a:normAutofit fontScale="63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
        <p:nvSpPr>
          <p:cNvPr id="464" name="PlaceHolder 27"/>
          <p:cNvSpPr>
            <a:spLocks noGrp="1"/>
          </p:cNvSpPr>
          <p:nvPr>
            <p:ph type="body"/>
          </p:nvPr>
        </p:nvSpPr>
        <p:spPr>
          <a:xfrm>
            <a:off x="4674240" y="1203480"/>
            <a:ext cx="4015440" cy="2982600"/>
          </a:xfrm>
          <a:prstGeom prst="rect">
            <a:avLst/>
          </a:prstGeom>
        </p:spPr>
        <p:txBody>
          <a:bodyPr lIns="0" rIns="0" tIns="0" bIns="0">
            <a:normAutofit fontScale="63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01" name="Group 1"/>
          <p:cNvGrpSpPr/>
          <p:nvPr/>
        </p:nvGrpSpPr>
        <p:grpSpPr>
          <a:xfrm>
            <a:off x="0" y="0"/>
            <a:ext cx="9157320" cy="5150520"/>
            <a:chOff x="0" y="0"/>
            <a:chExt cx="9157320" cy="5150520"/>
          </a:xfrm>
        </p:grpSpPr>
        <p:sp>
          <p:nvSpPr>
            <p:cNvPr id="502" name="CustomShape 2"/>
            <p:cNvSpPr/>
            <p:nvPr/>
          </p:nvSpPr>
          <p:spPr>
            <a:xfrm>
              <a:off x="284760" y="0"/>
              <a:ext cx="2404080" cy="2041560"/>
            </a:xfrm>
            <a:custGeom>
              <a:avLst/>
              <a:gdLst/>
              <a:ahLst/>
              <a:rect l="l" t="t" r="r" b="b"/>
              <a:pathLst>
                <a:path w="3202074" h="2719638">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style>
            <a:lnRef idx="0"/>
            <a:fillRef idx="0"/>
            <a:effectRef idx="0"/>
            <a:fontRef idx="minor"/>
          </p:style>
        </p:sp>
        <p:sp>
          <p:nvSpPr>
            <p:cNvPr id="503" name="CustomShape 3"/>
            <p:cNvSpPr/>
            <p:nvPr/>
          </p:nvSpPr>
          <p:spPr>
            <a:xfrm>
              <a:off x="3829680" y="383040"/>
              <a:ext cx="3818520" cy="3678480"/>
            </a:xfrm>
            <a:custGeom>
              <a:avLst/>
              <a:gdLst/>
              <a:ahLst/>
              <a:rect l="l" t="t" r="r" b="b"/>
              <a:pathLst>
                <a:path w="5085005" h="4898812">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style>
            <a:lnRef idx="0"/>
            <a:fillRef idx="0"/>
            <a:effectRef idx="0"/>
            <a:fontRef idx="minor"/>
          </p:style>
        </p:sp>
        <p:sp>
          <p:nvSpPr>
            <p:cNvPr id="504" name="CustomShape 4"/>
            <p:cNvSpPr/>
            <p:nvPr/>
          </p:nvSpPr>
          <p:spPr>
            <a:xfrm>
              <a:off x="7948080" y="0"/>
              <a:ext cx="1209240" cy="808200"/>
            </a:xfrm>
            <a:custGeom>
              <a:avLst/>
              <a:gdLst/>
              <a:ahLst/>
              <a:rect l="l" t="t" r="r" b="b"/>
              <a:pathLst>
                <a:path w="1611439" h="1077905">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style>
            <a:lnRef idx="0"/>
            <a:fillRef idx="0"/>
            <a:effectRef idx="0"/>
            <a:fontRef idx="minor"/>
          </p:style>
        </p:sp>
        <p:sp>
          <p:nvSpPr>
            <p:cNvPr id="505" name="CustomShape 5"/>
            <p:cNvSpPr/>
            <p:nvPr/>
          </p:nvSpPr>
          <p:spPr>
            <a:xfrm>
              <a:off x="6680880" y="2911680"/>
              <a:ext cx="2476440" cy="2238480"/>
            </a:xfrm>
            <a:custGeom>
              <a:avLst/>
              <a:gdLst/>
              <a:ahLst/>
              <a:rect l="l" t="t" r="r" b="b"/>
              <a:pathLst>
                <a:path w="3298507" h="2981766">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style>
            <a:lnRef idx="0"/>
            <a:fillRef idx="0"/>
            <a:effectRef idx="0"/>
            <a:fontRef idx="minor"/>
          </p:style>
        </p:sp>
        <p:sp>
          <p:nvSpPr>
            <p:cNvPr id="506" name="CustomShape 6"/>
            <p:cNvSpPr/>
            <p:nvPr/>
          </p:nvSpPr>
          <p:spPr>
            <a:xfrm>
              <a:off x="7471440" y="138600"/>
              <a:ext cx="947160" cy="950400"/>
            </a:xfrm>
            <a:custGeom>
              <a:avLst/>
              <a:gdLst/>
              <a:ahLst/>
              <a:rect l="l" t="t" r="r" b="b"/>
              <a:pathLst>
                <a:path w="1262894" h="1267301">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style>
            <a:lnRef idx="0"/>
            <a:fillRef idx="0"/>
            <a:effectRef idx="0"/>
            <a:fontRef idx="minor"/>
          </p:style>
        </p:sp>
        <p:sp>
          <p:nvSpPr>
            <p:cNvPr id="507" name="CustomShape 7"/>
            <p:cNvSpPr/>
            <p:nvPr/>
          </p:nvSpPr>
          <p:spPr>
            <a:xfrm>
              <a:off x="6125400" y="4590360"/>
              <a:ext cx="794520" cy="559800"/>
            </a:xfrm>
            <a:custGeom>
              <a:avLst/>
              <a:gdLst/>
              <a:ahLst/>
              <a:rect l="l" t="t" r="r" b="b"/>
              <a:pathLst>
                <a:path w="1059589" h="74692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style>
            <a:lnRef idx="0"/>
            <a:fillRef idx="0"/>
            <a:effectRef idx="0"/>
            <a:fontRef idx="minor"/>
          </p:style>
        </p:sp>
        <p:sp>
          <p:nvSpPr>
            <p:cNvPr id="508" name="CustomShape 8"/>
            <p:cNvSpPr/>
            <p:nvPr/>
          </p:nvSpPr>
          <p:spPr>
            <a:xfrm>
              <a:off x="8279640" y="2865240"/>
              <a:ext cx="588240" cy="566640"/>
            </a:xfrm>
            <a:custGeom>
              <a:avLst/>
              <a:gdLst/>
              <a:ahLst/>
              <a:rect l="l" t="t" r="r" b="b"/>
              <a:pathLst>
                <a:path w="785039" h="756266">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style>
            <a:lnRef idx="0"/>
            <a:fillRef idx="0"/>
            <a:effectRef idx="0"/>
            <a:fontRef idx="minor"/>
          </p:style>
        </p:sp>
        <p:sp>
          <p:nvSpPr>
            <p:cNvPr id="509" name="CustomShape 9"/>
            <p:cNvSpPr/>
            <p:nvPr/>
          </p:nvSpPr>
          <p:spPr>
            <a:xfrm>
              <a:off x="8650800" y="3454920"/>
              <a:ext cx="192240" cy="185040"/>
            </a:xfrm>
            <a:custGeom>
              <a:avLst/>
              <a:gdLst/>
              <a:ahLst/>
              <a:rect l="l" t="t" r="r" b="b"/>
              <a:pathLst>
                <a:path w="257951" h="24829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style>
            <a:lnRef idx="0"/>
            <a:fillRef idx="0"/>
            <a:effectRef idx="0"/>
            <a:fontRef idx="minor"/>
          </p:style>
        </p:sp>
        <p:sp>
          <p:nvSpPr>
            <p:cNvPr id="510" name="CustomShape 10"/>
            <p:cNvSpPr/>
            <p:nvPr/>
          </p:nvSpPr>
          <p:spPr>
            <a:xfrm>
              <a:off x="6970680" y="1096920"/>
              <a:ext cx="588240" cy="566640"/>
            </a:xfrm>
            <a:custGeom>
              <a:avLst/>
              <a:gdLst/>
              <a:ahLst/>
              <a:rect l="l" t="t" r="r" b="b"/>
              <a:pathLst>
                <a:path w="785039" h="756266">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style>
            <a:lnRef idx="0"/>
            <a:fillRef idx="0"/>
            <a:effectRef idx="0"/>
            <a:fontRef idx="minor"/>
          </p:style>
        </p:sp>
        <p:sp>
          <p:nvSpPr>
            <p:cNvPr id="511" name="CustomShape 11"/>
            <p:cNvSpPr/>
            <p:nvPr/>
          </p:nvSpPr>
          <p:spPr>
            <a:xfrm>
              <a:off x="8191440" y="4128840"/>
              <a:ext cx="192240" cy="185040"/>
            </a:xfrm>
            <a:custGeom>
              <a:avLst/>
              <a:gdLst/>
              <a:ahLst/>
              <a:rect l="l" t="t" r="r" b="b"/>
              <a:pathLst>
                <a:path w="257778" h="248289">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style>
            <a:lnRef idx="0"/>
            <a:fillRef idx="0"/>
            <a:effectRef idx="0"/>
            <a:fontRef idx="minor"/>
          </p:style>
        </p:sp>
        <p:sp>
          <p:nvSpPr>
            <p:cNvPr id="512" name="CustomShape 12"/>
            <p:cNvSpPr/>
            <p:nvPr/>
          </p:nvSpPr>
          <p:spPr>
            <a:xfrm>
              <a:off x="7002360" y="1681560"/>
              <a:ext cx="185040" cy="191880"/>
            </a:xfrm>
            <a:custGeom>
              <a:avLst/>
              <a:gdLst/>
              <a:ahLst/>
              <a:rect l="l" t="t" r="r" b="b"/>
              <a:pathLst>
                <a:path w="248447" h="25747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style>
            <a:lnRef idx="0"/>
            <a:fillRef idx="0"/>
            <a:effectRef idx="0"/>
            <a:fontRef idx="minor"/>
          </p:style>
        </p:sp>
        <p:sp>
          <p:nvSpPr>
            <p:cNvPr id="513" name="CustomShape 13"/>
            <p:cNvSpPr/>
            <p:nvPr/>
          </p:nvSpPr>
          <p:spPr>
            <a:xfrm>
              <a:off x="8799120" y="1148040"/>
              <a:ext cx="358200" cy="566640"/>
            </a:xfrm>
            <a:custGeom>
              <a:avLst/>
              <a:gdLst/>
              <a:ahLst/>
              <a:rect l="l" t="t" r="r" b="b"/>
              <a:pathLst>
                <a:path w="478703" h="756067">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style>
            <a:lnRef idx="0"/>
            <a:fillRef idx="0"/>
            <a:effectRef idx="0"/>
            <a:fontRef idx="minor"/>
          </p:style>
        </p:sp>
        <p:sp>
          <p:nvSpPr>
            <p:cNvPr id="514" name="CustomShape 14"/>
            <p:cNvSpPr/>
            <p:nvPr/>
          </p:nvSpPr>
          <p:spPr>
            <a:xfrm>
              <a:off x="0" y="4315680"/>
              <a:ext cx="2126520" cy="834480"/>
            </a:xfrm>
            <a:custGeom>
              <a:avLst/>
              <a:gdLst/>
              <a:ahLst/>
              <a:rect l="l" t="t" r="r" b="b"/>
              <a:pathLst>
                <a:path w="2832735" h="1112748">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style>
            <a:lnRef idx="0"/>
            <a:fillRef idx="0"/>
            <a:effectRef idx="0"/>
            <a:fontRef idx="minor"/>
          </p:style>
        </p:sp>
        <p:sp>
          <p:nvSpPr>
            <p:cNvPr id="515" name="CustomShape 15"/>
            <p:cNvSpPr/>
            <p:nvPr/>
          </p:nvSpPr>
          <p:spPr>
            <a:xfrm>
              <a:off x="6759360" y="1650600"/>
              <a:ext cx="2107440" cy="2284560"/>
            </a:xfrm>
            <a:custGeom>
              <a:avLst/>
              <a:gdLst/>
              <a:ahLst/>
              <a:rect l="l" t="t" r="r" b="b"/>
              <a:pathLst>
                <a:path w="2807421" h="3042981">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style>
            <a:lnRef idx="0"/>
            <a:fillRef idx="0"/>
            <a:effectRef idx="0"/>
            <a:fontRef idx="minor"/>
          </p:style>
        </p:sp>
        <p:sp>
          <p:nvSpPr>
            <p:cNvPr id="516" name="CustomShape 16"/>
            <p:cNvSpPr/>
            <p:nvPr/>
          </p:nvSpPr>
          <p:spPr>
            <a:xfrm>
              <a:off x="0" y="4035600"/>
              <a:ext cx="749160" cy="1114920"/>
            </a:xfrm>
            <a:custGeom>
              <a:avLst/>
              <a:gdLst/>
              <a:ahLst/>
              <a:rect l="l" t="t" r="r" b="b"/>
              <a:pathLst>
                <a:path w="999118" h="148589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style>
            <a:lnRef idx="0"/>
            <a:fillRef idx="0"/>
            <a:effectRef idx="0"/>
            <a:fontRef idx="minor"/>
          </p:style>
        </p:sp>
        <p:sp>
          <p:nvSpPr>
            <p:cNvPr id="517" name="CustomShape 17"/>
            <p:cNvSpPr/>
            <p:nvPr/>
          </p:nvSpPr>
          <p:spPr>
            <a:xfrm>
              <a:off x="1743480" y="4836600"/>
              <a:ext cx="566280" cy="313560"/>
            </a:xfrm>
            <a:custGeom>
              <a:avLst/>
              <a:gdLst/>
              <a:ahLst/>
              <a:rect l="l" t="t" r="r" b="b"/>
              <a:pathLst>
                <a:path w="755520" h="419469">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style>
            <a:lnRef idx="0"/>
            <a:fillRef idx="0"/>
            <a:effectRef idx="0"/>
            <a:fontRef idx="minor"/>
          </p:style>
        </p:sp>
        <p:sp>
          <p:nvSpPr>
            <p:cNvPr id="518" name="CustomShape 18"/>
            <p:cNvSpPr/>
            <p:nvPr/>
          </p:nvSpPr>
          <p:spPr>
            <a:xfrm>
              <a:off x="2298600" y="4782960"/>
              <a:ext cx="185040" cy="191880"/>
            </a:xfrm>
            <a:custGeom>
              <a:avLst/>
              <a:gdLst/>
              <a:ahLst/>
              <a:rect l="l" t="t" r="r" b="b"/>
              <a:pathLst>
                <a:path w="248016" h="257519">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style>
            <a:lnRef idx="0"/>
            <a:fillRef idx="0"/>
            <a:effectRef idx="0"/>
            <a:fontRef idx="minor"/>
          </p:style>
        </p:sp>
        <p:sp>
          <p:nvSpPr>
            <p:cNvPr id="519" name="CustomShape 19"/>
            <p:cNvSpPr/>
            <p:nvPr/>
          </p:nvSpPr>
          <p:spPr>
            <a:xfrm>
              <a:off x="1003320" y="4131000"/>
              <a:ext cx="489600" cy="471600"/>
            </a:xfrm>
            <a:custGeom>
              <a:avLst/>
              <a:gdLst/>
              <a:ahLst/>
              <a:rect l="l" t="t" r="r" b="b"/>
              <a:pathLst>
                <a:path w="653692" h="629771">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style>
            <a:lnRef idx="0"/>
            <a:fillRef idx="0"/>
            <a:effectRef idx="0"/>
            <a:fontRef idx="minor"/>
          </p:style>
        </p:sp>
        <p:sp>
          <p:nvSpPr>
            <p:cNvPr id="520" name="CustomShape 20"/>
            <p:cNvSpPr/>
            <p:nvPr/>
          </p:nvSpPr>
          <p:spPr>
            <a:xfrm>
              <a:off x="1388520" y="4608720"/>
              <a:ext cx="192240" cy="185040"/>
            </a:xfrm>
            <a:custGeom>
              <a:avLst/>
              <a:gdLst/>
              <a:ahLst/>
              <a:rect l="l" t="t" r="r" b="b"/>
              <a:pathLst>
                <a:path w="257880" h="248289">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style>
            <a:lnRef idx="0"/>
            <a:fillRef idx="0"/>
            <a:effectRef idx="0"/>
            <a:fontRef idx="minor"/>
          </p:style>
        </p:sp>
        <p:sp>
          <p:nvSpPr>
            <p:cNvPr id="521" name="CustomShape 21"/>
            <p:cNvSpPr/>
            <p:nvPr/>
          </p:nvSpPr>
          <p:spPr>
            <a:xfrm>
              <a:off x="1551960" y="4456800"/>
              <a:ext cx="95400" cy="91800"/>
            </a:xfrm>
            <a:custGeom>
              <a:avLst/>
              <a:gdLst/>
              <a:ahLst/>
              <a:rect l="l" t="t" r="r" b="b"/>
              <a:pathLst>
                <a:path w="128918" h="124173">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style>
            <a:lnRef idx="0"/>
            <a:fillRef idx="0"/>
            <a:effectRef idx="0"/>
            <a:fontRef idx="minor"/>
          </p:style>
        </p:sp>
        <p:sp>
          <p:nvSpPr>
            <p:cNvPr id="522" name="CustomShape 22"/>
            <p:cNvSpPr/>
            <p:nvPr/>
          </p:nvSpPr>
          <p:spPr>
            <a:xfrm>
              <a:off x="8365320" y="4203720"/>
              <a:ext cx="792000" cy="946440"/>
            </a:xfrm>
            <a:custGeom>
              <a:avLst/>
              <a:gdLst/>
              <a:ahLst/>
              <a:rect l="l" t="t" r="r" b="b"/>
              <a:pathLst>
                <a:path w="1056131" h="1261935">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style>
            <a:lnRef idx="0"/>
            <a:fillRef idx="0"/>
            <a:effectRef idx="0"/>
            <a:fontRef idx="minor"/>
          </p:style>
        </p:sp>
        <p:sp>
          <p:nvSpPr>
            <p:cNvPr id="523" name="CustomShape 23"/>
            <p:cNvSpPr/>
            <p:nvPr/>
          </p:nvSpPr>
          <p:spPr>
            <a:xfrm>
              <a:off x="8404920" y="833040"/>
              <a:ext cx="284400" cy="271080"/>
            </a:xfrm>
            <a:custGeom>
              <a:avLst/>
              <a:gdLst/>
              <a:ahLst/>
              <a:rect l="l" t="t" r="r" b="b"/>
              <a:pathLst>
                <a:path w="380597" h="36291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style>
            <a:lnRef idx="0"/>
            <a:fillRef idx="0"/>
            <a:effectRef idx="0"/>
            <a:fontRef idx="minor"/>
          </p:style>
        </p:sp>
        <p:sp>
          <p:nvSpPr>
            <p:cNvPr id="524" name="CustomShape 24"/>
            <p:cNvSpPr/>
            <p:nvPr/>
          </p:nvSpPr>
          <p:spPr>
            <a:xfrm>
              <a:off x="7255800" y="181800"/>
              <a:ext cx="171720" cy="163800"/>
            </a:xfrm>
            <a:custGeom>
              <a:avLst/>
              <a:gdLst/>
              <a:ahLst/>
              <a:rect l="l" t="t" r="r" b="b"/>
              <a:pathLst>
                <a:path w="230618" h="219842">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style>
            <a:lnRef idx="0"/>
            <a:fillRef idx="0"/>
            <a:effectRef idx="0"/>
            <a:fontRef idx="minor"/>
          </p:style>
        </p:sp>
      </p:grpSp>
      <p:sp>
        <p:nvSpPr>
          <p:cNvPr id="525" name="PlaceHolder 25"/>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Cliquez pour éditer le format du texte-titre</a:t>
            </a:r>
            <a:endParaRPr b="0" lang="fr-FR" sz="1800" spc="-1" strike="noStrike">
              <a:latin typeface="Arial"/>
            </a:endParaRPr>
          </a:p>
        </p:txBody>
      </p:sp>
      <p:sp>
        <p:nvSpPr>
          <p:cNvPr id="526" name="PlaceHolder 2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88.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slideLayout" Target="../slideLayouts/slideLayout101.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1.xml"/>
</Relationships>
</file>

<file path=ppt/slides/_rels/slide3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slideLayout" Target="../slideLayouts/slideLayout10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1828800" y="1809720"/>
            <a:ext cx="4722840" cy="2513160"/>
          </a:xfrm>
          <a:prstGeom prst="rect">
            <a:avLst/>
          </a:prstGeom>
          <a:noFill/>
          <a:ln>
            <a:noFill/>
          </a:ln>
        </p:spPr>
        <p:style>
          <a:lnRef idx="0"/>
          <a:fillRef idx="0"/>
          <a:effectRef idx="0"/>
          <a:fontRef idx="minor"/>
        </p:style>
        <p:txBody>
          <a:bodyPr lIns="0" rIns="0" tIns="0" bIns="0" anchor="ctr">
            <a:noAutofit/>
          </a:bodyPr>
          <a:p>
            <a:pPr>
              <a:lnSpc>
                <a:spcPct val="80000"/>
              </a:lnSpc>
            </a:pPr>
            <a:r>
              <a:rPr b="0" lang="fr-FR" sz="5600" spc="-1" strike="noStrike">
                <a:solidFill>
                  <a:srgbClr val="ffffff"/>
                </a:solidFill>
                <a:latin typeface="Modern No. 20"/>
                <a:ea typeface="Zilla Slab SemiBold"/>
              </a:rPr>
              <a:t>Welcome </a:t>
            </a:r>
            <a:br/>
            <a:r>
              <a:rPr b="0" lang="fr-FR" sz="5600" spc="-1" strike="noStrike">
                <a:solidFill>
                  <a:srgbClr val="ffffff"/>
                </a:solidFill>
                <a:latin typeface="Modern No. 20"/>
                <a:ea typeface="Zilla Slab SemiBold"/>
              </a:rPr>
              <a:t>We Are Data </a:t>
            </a:r>
            <a:br/>
            <a:r>
              <a:rPr b="0" lang="fr-FR" sz="5600" spc="-1" strike="noStrike">
                <a:solidFill>
                  <a:srgbClr val="ffffff"/>
                </a:solidFill>
                <a:latin typeface="Modern No. 20"/>
                <a:ea typeface="Zilla Slab SemiBold"/>
              </a:rPr>
              <a:t>Need Analysis</a:t>
            </a:r>
            <a:br/>
            <a:endParaRPr b="0" lang="fr-FR" sz="5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609480" y="36180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800" spc="-1" strike="noStrike">
                <a:solidFill>
                  <a:srgbClr val="ed8227"/>
                </a:solidFill>
                <a:latin typeface="Modern No. 20"/>
                <a:ea typeface="Zilla Slab"/>
              </a:rPr>
              <a:t>stackHolders </a:t>
            </a:r>
            <a:endParaRPr b="0" lang="fr-FR" sz="4800" spc="-1" strike="noStrike">
              <a:latin typeface="Arial"/>
            </a:endParaRPr>
          </a:p>
        </p:txBody>
      </p:sp>
      <p:sp>
        <p:nvSpPr>
          <p:cNvPr id="596" name="CustomShape 2"/>
          <p:cNvSpPr/>
          <p:nvPr/>
        </p:nvSpPr>
        <p:spPr>
          <a:xfrm>
            <a:off x="611280" y="1265760"/>
            <a:ext cx="5888520" cy="3742920"/>
          </a:xfrm>
          <a:prstGeom prst="rect">
            <a:avLst/>
          </a:prstGeom>
          <a:noFill/>
          <a:ln>
            <a:noFill/>
          </a:ln>
        </p:spPr>
        <p:style>
          <a:lnRef idx="0"/>
          <a:fillRef idx="0"/>
          <a:effectRef idx="0"/>
          <a:fontRef idx="minor"/>
        </p:style>
        <p:txBody>
          <a:bodyPr lIns="0" rIns="0" tIns="0" bIns="0">
            <a:noAutofit/>
          </a:bodyPr>
          <a:p>
            <a:pPr algn="just">
              <a:lnSpc>
                <a:spcPct val="115000"/>
              </a:lnSpc>
              <a:spcBef>
                <a:spcPts val="601"/>
              </a:spcBef>
            </a:pPr>
            <a:r>
              <a:rPr b="0" lang="fr-FR" sz="2000" spc="-1" strike="noStrike">
                <a:solidFill>
                  <a:srgbClr val="56051a"/>
                </a:solidFill>
                <a:latin typeface="Times New Roman"/>
                <a:ea typeface="Red Hat Text"/>
              </a:rPr>
              <a:t>This work is addressed to University Ibn Khaldoun           -Computer Science Department-.</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Our main goal is trying to collect and analyze the database of our department in order to extract information which will help to improve the university educational level </a:t>
            </a:r>
            <a:endParaRPr b="0" lang="fr-FR" sz="2000" spc="-1" strike="noStrike">
              <a:latin typeface="Arial"/>
            </a:endParaRPr>
          </a:p>
          <a:p>
            <a:pPr algn="just">
              <a:lnSpc>
                <a:spcPct val="115000"/>
              </a:lnSpc>
              <a:spcBef>
                <a:spcPts val="601"/>
              </a:spcBef>
            </a:pPr>
            <a:endParaRPr b="0" lang="fr-FR" sz="2000" spc="-1" strike="noStrike">
              <a:latin typeface="Arial"/>
            </a:endParaRPr>
          </a:p>
        </p:txBody>
      </p:sp>
      <p:sp>
        <p:nvSpPr>
          <p:cNvPr id="597"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E389F3A0-D1F1-438B-B94F-9A872860506A}"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1600200" y="2724120"/>
            <a:ext cx="4341960" cy="11584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6000" spc="-1" strike="noStrike">
                <a:solidFill>
                  <a:srgbClr val="ed8227"/>
                </a:solidFill>
                <a:latin typeface="Modern No. 20"/>
                <a:ea typeface="Zilla Slab"/>
              </a:rPr>
              <a:t>Planing </a:t>
            </a:r>
            <a:endParaRPr b="0" lang="fr-FR" sz="6000" spc="-1" strike="noStrike">
              <a:latin typeface="Arial"/>
            </a:endParaRPr>
          </a:p>
        </p:txBody>
      </p:sp>
      <p:sp>
        <p:nvSpPr>
          <p:cNvPr id="599" name="CustomShape 2"/>
          <p:cNvSpPr/>
          <p:nvPr/>
        </p:nvSpPr>
        <p:spPr>
          <a:xfrm>
            <a:off x="3591000" y="850320"/>
            <a:ext cx="1575720" cy="1596600"/>
          </a:xfrm>
          <a:custGeom>
            <a:avLst/>
            <a:gdLst/>
            <a:ahLst/>
            <a:rect l="l" t="t" r="r" b="b"/>
            <a:pathLst>
              <a:path w="16449" h="16668">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3"/>
          </a:solidFill>
          <a:ln>
            <a:noFill/>
          </a:ln>
        </p:spPr>
        <p:style>
          <a:lnRef idx="0"/>
          <a:fillRef idx="0"/>
          <a:effectRef idx="0"/>
          <a:fontRef idx="minor"/>
        </p:style>
      </p:sp>
      <p:sp>
        <p:nvSpPr>
          <p:cNvPr id="600" name="CustomShape 3"/>
          <p:cNvSpPr/>
          <p:nvPr/>
        </p:nvSpPr>
        <p:spPr>
          <a:xfrm rot="1473000">
            <a:off x="2156760" y="1463760"/>
            <a:ext cx="920520" cy="896760"/>
          </a:xfrm>
          <a:custGeom>
            <a:avLst/>
            <a:gdLst/>
            <a:ahLst/>
            <a:rect l="l" t="t" r="r" b="b"/>
            <a:pathLst>
              <a:path w="18737" h="1825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5"/>
          </a:solidFill>
          <a:ln>
            <a:noFill/>
          </a:ln>
        </p:spPr>
        <p:style>
          <a:lnRef idx="0"/>
          <a:fillRef idx="0"/>
          <a:effectRef idx="0"/>
          <a:fontRef idx="minor"/>
        </p:style>
      </p:sp>
      <p:sp>
        <p:nvSpPr>
          <p:cNvPr id="601" name="CustomShape 4"/>
          <p:cNvSpPr/>
          <p:nvPr/>
        </p:nvSpPr>
        <p:spPr>
          <a:xfrm>
            <a:off x="3285720" y="697680"/>
            <a:ext cx="402120" cy="390960"/>
          </a:xfrm>
          <a:custGeom>
            <a:avLst/>
            <a:gdLst/>
            <a:ahLst/>
            <a:rect l="l" t="t" r="r" b="b"/>
            <a:pathLst>
              <a:path w="15501" h="15063">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4"/>
          </a:solidFill>
          <a:ln>
            <a:noFill/>
          </a:ln>
        </p:spPr>
        <p:style>
          <a:lnRef idx="0"/>
          <a:fillRef idx="0"/>
          <a:effectRef idx="0"/>
          <a:fontRef idx="minor"/>
        </p:style>
      </p:sp>
      <p:sp>
        <p:nvSpPr>
          <p:cNvPr id="602" name="CustomShape 5"/>
          <p:cNvSpPr/>
          <p:nvPr/>
        </p:nvSpPr>
        <p:spPr>
          <a:xfrm rot="2487600">
            <a:off x="5390280" y="2173680"/>
            <a:ext cx="285840" cy="277560"/>
          </a:xfrm>
          <a:custGeom>
            <a:avLst/>
            <a:gdLst/>
            <a:ahLst/>
            <a:rect l="l" t="t" r="r" b="b"/>
            <a:pathLst>
              <a:path w="15501" h="15063">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4"/>
          </a:solidFill>
          <a:ln>
            <a:noFill/>
          </a:ln>
        </p:spPr>
        <p:style>
          <a:lnRef idx="0"/>
          <a:fillRef idx="0"/>
          <a:effectRef idx="0"/>
          <a:fontRef idx="minor"/>
        </p:style>
      </p:sp>
      <p:sp>
        <p:nvSpPr>
          <p:cNvPr id="603" name="CustomShape 6"/>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32B523E2-4E45-49DE-88E8-7AAF6C43B73E}"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735643A2-7E57-41B0-B5F2-0673799D0ACE}"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05" name="CustomShape 2"/>
          <p:cNvSpPr/>
          <p:nvPr/>
        </p:nvSpPr>
        <p:spPr>
          <a:xfrm>
            <a:off x="0" y="361800"/>
            <a:ext cx="9142560" cy="640080"/>
          </a:xfrm>
          <a:prstGeom prst="rect">
            <a:avLst/>
          </a:prstGeom>
          <a:noFill/>
          <a:ln>
            <a:noFill/>
          </a:ln>
        </p:spPr>
        <p:style>
          <a:lnRef idx="0"/>
          <a:fillRef idx="0"/>
          <a:effectRef idx="0"/>
          <a:fontRef idx="minor"/>
        </p:style>
        <p:txBody>
          <a:bodyPr lIns="0" rIns="0" tIns="0" bIns="0" anchor="b">
            <a:noAutofit/>
          </a:bodyPr>
          <a:p>
            <a:pPr algn="ctr">
              <a:lnSpc>
                <a:spcPct val="90000"/>
              </a:lnSpc>
            </a:pPr>
            <a:r>
              <a:rPr b="1" lang="fr-FR" sz="4800" spc="-1" strike="noStrike">
                <a:solidFill>
                  <a:srgbClr val="ed8227"/>
                </a:solidFill>
                <a:latin typeface="Modern No. 20"/>
                <a:ea typeface="Zilla Slab"/>
              </a:rPr>
              <a:t>Scrum</a:t>
            </a:r>
            <a:endParaRPr b="0" lang="fr-FR" sz="4800" spc="-1" strike="noStrike">
              <a:latin typeface="Arial"/>
            </a:endParaRPr>
          </a:p>
        </p:txBody>
      </p:sp>
      <p:pic>
        <p:nvPicPr>
          <p:cNvPr id="606" name="Image 1" descr=""/>
          <p:cNvPicPr/>
          <p:nvPr/>
        </p:nvPicPr>
        <p:blipFill>
          <a:blip r:embed="rId1"/>
          <a:stretch/>
        </p:blipFill>
        <p:spPr>
          <a:xfrm>
            <a:off x="0" y="1047600"/>
            <a:ext cx="9166320" cy="41900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864000" y="4680000"/>
            <a:ext cx="2326320" cy="346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latin typeface="Arial"/>
              </a:rPr>
              <a:t>https://app.slack.com</a:t>
            </a:r>
            <a:endParaRPr b="0" lang="fr-FR" sz="1800" spc="-1" strike="noStrike">
              <a:latin typeface="Arial"/>
            </a:endParaRPr>
          </a:p>
        </p:txBody>
      </p:sp>
      <p:pic>
        <p:nvPicPr>
          <p:cNvPr id="608" name="" descr=""/>
          <p:cNvPicPr/>
          <p:nvPr/>
        </p:nvPicPr>
        <p:blipFill>
          <a:blip r:embed="rId1"/>
          <a:stretch/>
        </p:blipFill>
        <p:spPr>
          <a:xfrm>
            <a:off x="1296000" y="-41760"/>
            <a:ext cx="6047640" cy="48654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CustomShape 1"/>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55604493-FE66-4094-A957-A79E10DD2E04}"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10" name="Image 2" descr=""/>
          <p:cNvPicPr/>
          <p:nvPr/>
        </p:nvPicPr>
        <p:blipFill>
          <a:blip r:embed="rId1"/>
          <a:stretch/>
        </p:blipFill>
        <p:spPr>
          <a:xfrm>
            <a:off x="0" y="0"/>
            <a:ext cx="9142560" cy="52372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914400" y="1962000"/>
            <a:ext cx="5055840" cy="1158480"/>
          </a:xfrm>
          <a:prstGeom prst="rect">
            <a:avLst/>
          </a:prstGeom>
          <a:noFill/>
          <a:ln>
            <a:noFill/>
          </a:ln>
        </p:spPr>
        <p:style>
          <a:lnRef idx="0"/>
          <a:fillRef idx="0"/>
          <a:effectRef idx="0"/>
          <a:fontRef idx="minor"/>
        </p:style>
        <p:txBody>
          <a:bodyPr lIns="0" rIns="0" tIns="0" bIns="0" anchor="b">
            <a:noAutofit/>
          </a:bodyPr>
          <a:p>
            <a:pPr>
              <a:lnSpc>
                <a:spcPct val="80000"/>
              </a:lnSpc>
            </a:pPr>
            <a:r>
              <a:rPr b="0" lang="fr-FR" sz="6000" spc="-1" strike="noStrike">
                <a:solidFill>
                  <a:srgbClr val="ed8227"/>
                </a:solidFill>
                <a:latin typeface="Modern No. 20"/>
                <a:ea typeface="Zilla Slab SemiBold"/>
              </a:rPr>
              <a:t>Collecte the data</a:t>
            </a:r>
            <a:endParaRPr b="0" lang="fr-FR" sz="6000" spc="-1" strike="noStrike">
              <a:latin typeface="Arial"/>
            </a:endParaRPr>
          </a:p>
        </p:txBody>
      </p:sp>
      <p:sp>
        <p:nvSpPr>
          <p:cNvPr id="612" name="CustomShape 2"/>
          <p:cNvSpPr/>
          <p:nvPr/>
        </p:nvSpPr>
        <p:spPr>
          <a:xfrm>
            <a:off x="1369080" y="3409920"/>
            <a:ext cx="4573440" cy="783360"/>
          </a:xfrm>
          <a:prstGeom prst="rect">
            <a:avLst/>
          </a:prstGeom>
          <a:noFill/>
          <a:ln>
            <a:noFill/>
          </a:ln>
        </p:spPr>
        <p:style>
          <a:lnRef idx="0"/>
          <a:fillRef idx="0"/>
          <a:effectRef idx="0"/>
          <a:fontRef idx="minor"/>
        </p:style>
        <p:txBody>
          <a:bodyPr lIns="0" rIns="0" tIns="0" bIns="0">
            <a:noAutofit/>
          </a:bodyPr>
          <a:p>
            <a:pPr>
              <a:lnSpc>
                <a:spcPct val="115000"/>
              </a:lnSpc>
            </a:pPr>
            <a:r>
              <a:rPr b="0" lang="fr-FR" sz="2000" spc="-1" strike="noStrike">
                <a:solidFill>
                  <a:srgbClr val="74c0b6"/>
                </a:solidFill>
                <a:latin typeface="Red Hat Text"/>
                <a:ea typeface="Red Hat Text"/>
              </a:rPr>
              <a:t>Let’s start with how we collecte data</a:t>
            </a:r>
            <a:endParaRPr b="0" lang="fr-FR" sz="2000" spc="-1" strike="noStrike">
              <a:latin typeface="Arial"/>
            </a:endParaRPr>
          </a:p>
        </p:txBody>
      </p:sp>
      <p:sp>
        <p:nvSpPr>
          <p:cNvPr id="613" name="CustomShape 3"/>
          <p:cNvSpPr/>
          <p:nvPr/>
        </p:nvSpPr>
        <p:spPr>
          <a:xfrm>
            <a:off x="479880" y="0"/>
            <a:ext cx="1776960" cy="13968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fr-FR" sz="7200" spc="-1" strike="noStrike">
                <a:solidFill>
                  <a:srgbClr val="ffffff"/>
                </a:solidFill>
                <a:latin typeface="DM Sans"/>
                <a:ea typeface="DM Sans"/>
              </a:rPr>
              <a:t>1</a:t>
            </a:r>
            <a:endParaRPr b="0" lang="fr-FR" sz="7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2750400" y="2161800"/>
            <a:ext cx="3642120" cy="818640"/>
          </a:xfrm>
          <a:prstGeom prst="rect">
            <a:avLst/>
          </a:prstGeom>
          <a:noFill/>
          <a:ln>
            <a:noFill/>
          </a:ln>
        </p:spPr>
        <p:style>
          <a:lnRef idx="0"/>
          <a:fillRef idx="0"/>
          <a:effectRef idx="0"/>
          <a:fontRef idx="minor"/>
        </p:style>
      </p:sp>
      <p:sp>
        <p:nvSpPr>
          <p:cNvPr id="615" name="CustomShape 2"/>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DFAF6496-4C21-4AAC-A7EA-7047A1043C33}"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16" name="" descr=""/>
          <p:cNvPicPr/>
          <p:nvPr/>
        </p:nvPicPr>
        <p:blipFill>
          <a:blip r:embed="rId1"/>
          <a:stretch/>
        </p:blipFill>
        <p:spPr>
          <a:xfrm>
            <a:off x="494640" y="296280"/>
            <a:ext cx="3897000" cy="3519720"/>
          </a:xfrm>
          <a:prstGeom prst="rect">
            <a:avLst/>
          </a:prstGeom>
          <a:ln>
            <a:noFill/>
          </a:ln>
        </p:spPr>
      </p:pic>
      <p:pic>
        <p:nvPicPr>
          <p:cNvPr id="617" name="" descr=""/>
          <p:cNvPicPr/>
          <p:nvPr/>
        </p:nvPicPr>
        <p:blipFill>
          <a:blip r:embed="rId2"/>
          <a:stretch/>
        </p:blipFill>
        <p:spPr>
          <a:xfrm>
            <a:off x="4870080" y="1944000"/>
            <a:ext cx="3610440" cy="29516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ETL</a:t>
            </a:r>
            <a:endParaRPr b="0" lang="fr-FR" sz="2800" spc="-1" strike="noStrike">
              <a:latin typeface="Arial"/>
            </a:endParaRPr>
          </a:p>
        </p:txBody>
      </p:sp>
      <p:sp>
        <p:nvSpPr>
          <p:cNvPr id="619" name="CustomShape 2"/>
          <p:cNvSpPr/>
          <p:nvPr/>
        </p:nvSpPr>
        <p:spPr>
          <a:xfrm>
            <a:off x="611280" y="1265760"/>
            <a:ext cx="1989720" cy="28616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600" spc="-1" strike="noStrike">
                <a:solidFill>
                  <a:srgbClr val="56051a"/>
                </a:solidFill>
                <a:latin typeface="Times New Roman"/>
                <a:ea typeface="Red Hat Text"/>
              </a:rPr>
              <a:t>Extract</a:t>
            </a:r>
            <a:endParaRPr b="0" lang="fr-FR" sz="1600" spc="-1" strike="noStrike">
              <a:latin typeface="Arial"/>
            </a:endParaRPr>
          </a:p>
          <a:p>
            <a:pPr>
              <a:lnSpc>
                <a:spcPct val="115000"/>
              </a:lnSpc>
              <a:spcBef>
                <a:spcPts val="601"/>
              </a:spcBef>
            </a:pPr>
            <a:r>
              <a:rPr b="0" lang="fr-FR" sz="1600" spc="-1" strike="noStrike">
                <a:solidFill>
                  <a:srgbClr val="56051a"/>
                </a:solidFill>
                <a:latin typeface="Times New Roman"/>
                <a:ea typeface="Red Hat Text"/>
              </a:rPr>
              <a:t>is the process of </a:t>
            </a:r>
            <a:r>
              <a:rPr b="0" i="1" lang="fr-FR" sz="1600" spc="-1" strike="noStrike">
                <a:solidFill>
                  <a:srgbClr val="56051a"/>
                </a:solidFill>
                <a:latin typeface="Times New Roman"/>
                <a:ea typeface="Red Hat Text"/>
              </a:rPr>
              <a:t>reading data</a:t>
            </a:r>
            <a:r>
              <a:rPr b="0" lang="fr-FR" sz="1600" spc="-1" strike="noStrike">
                <a:solidFill>
                  <a:srgbClr val="56051a"/>
                </a:solidFill>
                <a:latin typeface="Times New Roman"/>
                <a:ea typeface="Red Hat Text"/>
              </a:rPr>
              <a:t> from a database. In this stage, the data is collected, often from multiple and different types of sources..</a:t>
            </a:r>
            <a:endParaRPr b="0" lang="fr-FR" sz="1600" spc="-1" strike="noStrike">
              <a:latin typeface="Arial"/>
            </a:endParaRPr>
          </a:p>
        </p:txBody>
      </p:sp>
      <p:sp>
        <p:nvSpPr>
          <p:cNvPr id="620" name="CustomShape 3"/>
          <p:cNvSpPr/>
          <p:nvPr/>
        </p:nvSpPr>
        <p:spPr>
          <a:xfrm>
            <a:off x="2971080" y="1265760"/>
            <a:ext cx="1989720" cy="32094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400" spc="-1" strike="noStrike">
                <a:solidFill>
                  <a:srgbClr val="56051a"/>
                </a:solidFill>
                <a:latin typeface="Times New Roman"/>
                <a:ea typeface="Red Hat Text"/>
              </a:rPr>
              <a:t>Transform</a:t>
            </a:r>
            <a:endParaRPr b="0" lang="fr-FR" sz="1400" spc="-1" strike="noStrike">
              <a:latin typeface="Arial"/>
            </a:endParaRPr>
          </a:p>
          <a:p>
            <a:pPr>
              <a:lnSpc>
                <a:spcPct val="115000"/>
              </a:lnSpc>
              <a:spcBef>
                <a:spcPts val="601"/>
              </a:spcBef>
            </a:pPr>
            <a:r>
              <a:rPr b="0" lang="fr-FR" sz="1400" spc="-1" strike="noStrike">
                <a:solidFill>
                  <a:srgbClr val="56051a"/>
                </a:solidFill>
                <a:latin typeface="Times New Roman"/>
                <a:ea typeface="Red Hat Text"/>
              </a:rPr>
              <a:t>is</a:t>
            </a:r>
            <a:r>
              <a:rPr b="1" lang="fr-FR" sz="1400" spc="-1" strike="noStrike">
                <a:solidFill>
                  <a:srgbClr val="56051a"/>
                </a:solidFill>
                <a:latin typeface="Times New Roman"/>
                <a:ea typeface="Red Hat Text"/>
              </a:rPr>
              <a:t> </a:t>
            </a:r>
            <a:r>
              <a:rPr b="0" lang="fr-FR" sz="1400" spc="-1" strike="noStrike">
                <a:solidFill>
                  <a:srgbClr val="56051a"/>
                </a:solidFill>
                <a:latin typeface="Times New Roman"/>
                <a:ea typeface="Red Hat Text"/>
              </a:rPr>
              <a:t>the process of </a:t>
            </a:r>
            <a:r>
              <a:rPr b="0" i="1" lang="fr-FR" sz="1400" spc="-1" strike="noStrike">
                <a:solidFill>
                  <a:srgbClr val="56051a"/>
                </a:solidFill>
                <a:latin typeface="Times New Roman"/>
                <a:ea typeface="Red Hat Text"/>
              </a:rPr>
              <a:t>converting the extracted data</a:t>
            </a:r>
            <a:r>
              <a:rPr b="0" lang="fr-FR" sz="1400" spc="-1" strike="noStrike">
                <a:solidFill>
                  <a:srgbClr val="56051a"/>
                </a:solidFill>
                <a:latin typeface="Times New Roman"/>
                <a:ea typeface="Red Hat Text"/>
              </a:rPr>
              <a:t> from its previous form into the form it needs to be in so that it can be placed into another database. Transformation occurs by using rules or lookup tables or by combining the data with other data.</a:t>
            </a:r>
            <a:endParaRPr b="0" lang="fr-FR" sz="1400" spc="-1" strike="noStrike">
              <a:latin typeface="Arial"/>
            </a:endParaRPr>
          </a:p>
        </p:txBody>
      </p:sp>
      <p:sp>
        <p:nvSpPr>
          <p:cNvPr id="621" name="CustomShape 4"/>
          <p:cNvSpPr/>
          <p:nvPr/>
        </p:nvSpPr>
        <p:spPr>
          <a:xfrm>
            <a:off x="5330880" y="1265760"/>
            <a:ext cx="1989720" cy="28616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600" spc="-1" strike="noStrike">
                <a:solidFill>
                  <a:srgbClr val="56051a"/>
                </a:solidFill>
                <a:latin typeface="Times New Roman"/>
                <a:ea typeface="Red Hat Text"/>
              </a:rPr>
              <a:t>Load</a:t>
            </a:r>
            <a:endParaRPr b="0" lang="fr-FR" sz="1600" spc="-1" strike="noStrike">
              <a:latin typeface="Arial"/>
            </a:endParaRPr>
          </a:p>
          <a:p>
            <a:pPr>
              <a:lnSpc>
                <a:spcPct val="115000"/>
              </a:lnSpc>
              <a:spcBef>
                <a:spcPts val="601"/>
              </a:spcBef>
            </a:pPr>
            <a:r>
              <a:rPr b="0" lang="fr-FR" sz="1600" spc="-1" strike="noStrike">
                <a:solidFill>
                  <a:srgbClr val="56051a"/>
                </a:solidFill>
                <a:latin typeface="Times New Roman"/>
                <a:ea typeface="Red Hat Text"/>
              </a:rPr>
              <a:t>is the process of </a:t>
            </a:r>
            <a:r>
              <a:rPr b="0" i="1" lang="fr-FR" sz="1600" spc="-1" strike="noStrike">
                <a:solidFill>
                  <a:srgbClr val="56051a"/>
                </a:solidFill>
                <a:latin typeface="Times New Roman"/>
                <a:ea typeface="Red Hat Text"/>
              </a:rPr>
              <a:t>writing the data</a:t>
            </a:r>
            <a:r>
              <a:rPr b="0" lang="fr-FR" sz="1600" spc="-1" strike="noStrike">
                <a:solidFill>
                  <a:srgbClr val="56051a"/>
                </a:solidFill>
                <a:latin typeface="Times New Roman"/>
                <a:ea typeface="Red Hat Text"/>
              </a:rPr>
              <a:t> into the target database.</a:t>
            </a:r>
            <a:endParaRPr b="0" lang="fr-FR" sz="1600" spc="-1" strike="noStrike">
              <a:latin typeface="Arial"/>
            </a:endParaRPr>
          </a:p>
        </p:txBody>
      </p:sp>
      <p:sp>
        <p:nvSpPr>
          <p:cNvPr id="622" name="CustomShape 5"/>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424B0AFC-D491-4810-84FE-85242116708C}"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Data Integration</a:t>
            </a:r>
            <a:endParaRPr b="0" lang="fr-FR" sz="2800" spc="-1" strike="noStrike">
              <a:latin typeface="Arial"/>
            </a:endParaRPr>
          </a:p>
        </p:txBody>
      </p:sp>
      <p:sp>
        <p:nvSpPr>
          <p:cNvPr id="624" name="CustomShape 2"/>
          <p:cNvSpPr/>
          <p:nvPr/>
        </p:nvSpPr>
        <p:spPr>
          <a:xfrm>
            <a:off x="3733920" y="1200240"/>
            <a:ext cx="2811600" cy="28224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i="1" lang="fr-FR" sz="2000" spc="-1" strike="noStrike">
                <a:solidFill>
                  <a:srgbClr val="56051a"/>
                </a:solidFill>
                <a:latin typeface="Times New Roman"/>
                <a:ea typeface="Red Hat Text"/>
              </a:rPr>
              <a:t>Talend</a:t>
            </a:r>
            <a:endParaRPr b="0" lang="fr-FR" sz="2000" spc="-1" strike="noStrike">
              <a:latin typeface="Arial"/>
            </a:endParaRPr>
          </a:p>
          <a:p>
            <a:pPr>
              <a:lnSpc>
                <a:spcPct val="115000"/>
              </a:lnSpc>
              <a:spcBef>
                <a:spcPts val="601"/>
              </a:spcBef>
            </a:pPr>
            <a:r>
              <a:rPr b="0" lang="fr-FR" sz="2000" spc="-1" strike="noStrike">
                <a:solidFill>
                  <a:srgbClr val="56051a"/>
                </a:solidFill>
                <a:latin typeface="Times New Roman"/>
                <a:ea typeface="Red Hat Text"/>
              </a:rPr>
              <a:t>is an open source software integration platform helps you in effortlessly turning this data into business insights.</a:t>
            </a:r>
            <a:endParaRPr b="0" lang="fr-FR" sz="2000" spc="-1" strike="noStrike">
              <a:latin typeface="Arial"/>
            </a:endParaRPr>
          </a:p>
        </p:txBody>
      </p:sp>
      <p:sp>
        <p:nvSpPr>
          <p:cNvPr id="625"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8891E640-FEA7-436E-92FB-14AE4EB7302E}"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26" name="Image 5" descr=""/>
          <p:cNvPicPr/>
          <p:nvPr/>
        </p:nvPicPr>
        <p:blipFill>
          <a:blip r:embed="rId1"/>
          <a:stretch/>
        </p:blipFill>
        <p:spPr>
          <a:xfrm>
            <a:off x="457200" y="1352520"/>
            <a:ext cx="2652840" cy="6588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09E1D7FD-3E67-4943-83D0-10A6F06206BD}"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28" name="Image 5" descr=""/>
          <p:cNvPicPr/>
          <p:nvPr/>
        </p:nvPicPr>
        <p:blipFill>
          <a:blip r:embed="rId1"/>
          <a:stretch/>
        </p:blipFill>
        <p:spPr>
          <a:xfrm>
            <a:off x="16560" y="0"/>
            <a:ext cx="5303520" cy="3183120"/>
          </a:xfrm>
          <a:prstGeom prst="rect">
            <a:avLst/>
          </a:prstGeom>
          <a:ln>
            <a:noFill/>
          </a:ln>
        </p:spPr>
      </p:pic>
      <p:pic>
        <p:nvPicPr>
          <p:cNvPr id="629" name="Image 6" descr=""/>
          <p:cNvPicPr/>
          <p:nvPr/>
        </p:nvPicPr>
        <p:blipFill>
          <a:blip r:embed="rId2"/>
          <a:stretch/>
        </p:blipFill>
        <p:spPr>
          <a:xfrm>
            <a:off x="3966480" y="1971720"/>
            <a:ext cx="5176080" cy="31705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Picture 2" descr="D:\78638460_3143618975862577_4625758160945152000_n.png"/>
          <p:cNvPicPr/>
          <p:nvPr/>
        </p:nvPicPr>
        <p:blipFill>
          <a:blip r:embed="rId1"/>
          <a:stretch/>
        </p:blipFill>
        <p:spPr>
          <a:xfrm>
            <a:off x="1752480" y="1110240"/>
            <a:ext cx="3275280" cy="38703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380880" y="361800"/>
            <a:ext cx="3808440" cy="60804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DATA WareHouse</a:t>
            </a:r>
            <a:endParaRPr b="0" lang="fr-FR" sz="2800" spc="-1" strike="noStrike">
              <a:latin typeface="Arial"/>
            </a:endParaRPr>
          </a:p>
        </p:txBody>
      </p:sp>
      <p:sp>
        <p:nvSpPr>
          <p:cNvPr id="631" name="CustomShape 2"/>
          <p:cNvSpPr/>
          <p:nvPr/>
        </p:nvSpPr>
        <p:spPr>
          <a:xfrm>
            <a:off x="380880" y="1123920"/>
            <a:ext cx="3057480" cy="35798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fr-FR" sz="2000" spc="-1" strike="noStrike">
                <a:solidFill>
                  <a:srgbClr val="56051a"/>
                </a:solidFill>
                <a:latin typeface="Times New Roman"/>
                <a:ea typeface="Red Hat Text"/>
              </a:rPr>
              <a:t>A </a:t>
            </a:r>
            <a:r>
              <a:rPr b="1" lang="fr-FR" sz="2000" spc="-1" strike="noStrike">
                <a:solidFill>
                  <a:srgbClr val="56051a"/>
                </a:solidFill>
                <a:latin typeface="Times New Roman"/>
                <a:ea typeface="Red Hat Text"/>
              </a:rPr>
              <a:t>data warehouse</a:t>
            </a:r>
            <a:r>
              <a:rPr b="0" lang="fr-FR" sz="2000" spc="-1" strike="noStrike">
                <a:solidFill>
                  <a:srgbClr val="56051a"/>
                </a:solidFill>
                <a:latin typeface="Times New Roman"/>
                <a:ea typeface="Red Hat Text"/>
              </a:rPr>
              <a:t> is a system that pulls together </a:t>
            </a:r>
            <a:r>
              <a:rPr b="1" lang="fr-FR" sz="2000" spc="-1" strike="noStrike">
                <a:solidFill>
                  <a:srgbClr val="56051a"/>
                </a:solidFill>
                <a:latin typeface="Times New Roman"/>
                <a:ea typeface="Red Hat Text"/>
              </a:rPr>
              <a:t>data</a:t>
            </a:r>
            <a:r>
              <a:rPr b="0" lang="fr-FR" sz="2000" spc="-1" strike="noStrike">
                <a:solidFill>
                  <a:srgbClr val="56051a"/>
                </a:solidFill>
                <a:latin typeface="Times New Roman"/>
                <a:ea typeface="Red Hat Text"/>
              </a:rPr>
              <a:t> from many different sources within an organization for reporting and analysis. The reports created from complex queries within a </a:t>
            </a:r>
            <a:r>
              <a:rPr b="1" lang="fr-FR" sz="2000" spc="-1" strike="noStrike">
                <a:solidFill>
                  <a:srgbClr val="56051a"/>
                </a:solidFill>
                <a:latin typeface="Times New Roman"/>
                <a:ea typeface="Red Hat Text"/>
              </a:rPr>
              <a:t>data warehouse</a:t>
            </a:r>
            <a:r>
              <a:rPr b="0" lang="fr-FR" sz="2000" spc="-1" strike="noStrike">
                <a:solidFill>
                  <a:srgbClr val="56051a"/>
                </a:solidFill>
                <a:latin typeface="Times New Roman"/>
                <a:ea typeface="Red Hat Text"/>
              </a:rPr>
              <a:t> are used to make business decisions.</a:t>
            </a:r>
            <a:endParaRPr b="0" lang="fr-FR" sz="2000" spc="-1" strike="noStrike">
              <a:latin typeface="Arial"/>
            </a:endParaRPr>
          </a:p>
        </p:txBody>
      </p:sp>
      <p:sp>
        <p:nvSpPr>
          <p:cNvPr id="632"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099FE669-9EEB-4966-B00F-79431F230F19}"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33" name="Image 2" descr=""/>
          <p:cNvPicPr/>
          <p:nvPr/>
        </p:nvPicPr>
        <p:blipFill>
          <a:blip r:embed="rId1"/>
          <a:stretch/>
        </p:blipFill>
        <p:spPr>
          <a:xfrm>
            <a:off x="4191120" y="971640"/>
            <a:ext cx="2513160" cy="25131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Tools</a:t>
            </a:r>
            <a:endParaRPr b="0" lang="fr-FR" sz="4000" spc="-1" strike="noStrike">
              <a:latin typeface="Arial"/>
            </a:endParaRPr>
          </a:p>
        </p:txBody>
      </p:sp>
      <p:sp>
        <p:nvSpPr>
          <p:cNvPr id="635" name="CustomShape 2"/>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FB96424E-87C2-408B-A833-66376DEA6D2D}"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36" name="Image 4" descr=""/>
          <p:cNvPicPr/>
          <p:nvPr/>
        </p:nvPicPr>
        <p:blipFill>
          <a:blip r:embed="rId1"/>
          <a:stretch/>
        </p:blipFill>
        <p:spPr>
          <a:xfrm>
            <a:off x="3505320" y="1471680"/>
            <a:ext cx="3275280" cy="2761200"/>
          </a:xfrm>
          <a:prstGeom prst="rect">
            <a:avLst/>
          </a:prstGeom>
          <a:ln>
            <a:noFill/>
          </a:ln>
        </p:spPr>
      </p:pic>
      <p:pic>
        <p:nvPicPr>
          <p:cNvPr id="637" name="Image 5" descr=""/>
          <p:cNvPicPr/>
          <p:nvPr/>
        </p:nvPicPr>
        <p:blipFill>
          <a:blip r:embed="rId2"/>
          <a:stretch/>
        </p:blipFill>
        <p:spPr>
          <a:xfrm>
            <a:off x="304920" y="1725840"/>
            <a:ext cx="2507040" cy="25070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CustomShape 1"/>
          <p:cNvSpPr/>
          <p:nvPr/>
        </p:nvSpPr>
        <p:spPr>
          <a:xfrm>
            <a:off x="380880" y="361800"/>
            <a:ext cx="3808440" cy="60804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DATA Mart</a:t>
            </a:r>
            <a:endParaRPr b="0" lang="fr-FR" sz="2800" spc="-1" strike="noStrike">
              <a:latin typeface="Arial"/>
            </a:endParaRPr>
          </a:p>
        </p:txBody>
      </p:sp>
      <p:sp>
        <p:nvSpPr>
          <p:cNvPr id="639" name="CustomShape 2"/>
          <p:cNvSpPr/>
          <p:nvPr/>
        </p:nvSpPr>
        <p:spPr>
          <a:xfrm>
            <a:off x="380880" y="1123920"/>
            <a:ext cx="3057480" cy="35798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fr-FR" sz="2000" spc="-1" strike="noStrike">
                <a:solidFill>
                  <a:srgbClr val="56051a"/>
                </a:solidFill>
                <a:latin typeface="Times New Roman"/>
                <a:ea typeface="Red Hat Text"/>
              </a:rPr>
              <a:t>A </a:t>
            </a:r>
            <a:r>
              <a:rPr b="1" lang="fr-FR" sz="2000" spc="-1" strike="noStrike">
                <a:solidFill>
                  <a:srgbClr val="56051a"/>
                </a:solidFill>
                <a:latin typeface="Times New Roman"/>
                <a:ea typeface="Red Hat Text"/>
              </a:rPr>
              <a:t>data mart</a:t>
            </a:r>
            <a:r>
              <a:rPr b="0" lang="fr-FR" sz="2000" spc="-1" strike="noStrike">
                <a:solidFill>
                  <a:srgbClr val="56051a"/>
                </a:solidFill>
                <a:latin typeface="Times New Roman"/>
                <a:ea typeface="Red Hat Text"/>
              </a:rPr>
              <a:t> is a subset of a </a:t>
            </a:r>
            <a:r>
              <a:rPr b="1" lang="fr-FR" sz="2000" spc="-1" strike="noStrike">
                <a:solidFill>
                  <a:srgbClr val="56051a"/>
                </a:solidFill>
                <a:latin typeface="Times New Roman"/>
                <a:ea typeface="Red Hat Text"/>
              </a:rPr>
              <a:t>data</a:t>
            </a:r>
            <a:r>
              <a:rPr b="0" lang="fr-FR" sz="2000" spc="-1" strike="noStrike">
                <a:solidFill>
                  <a:srgbClr val="56051a"/>
                </a:solidFill>
                <a:latin typeface="Times New Roman"/>
                <a:ea typeface="Red Hat Text"/>
              </a:rPr>
              <a:t> warehouse oriented to a specific business line. </a:t>
            </a:r>
            <a:r>
              <a:rPr b="1" lang="fr-FR" sz="2000" spc="-1" strike="noStrike">
                <a:solidFill>
                  <a:srgbClr val="56051a"/>
                </a:solidFill>
                <a:latin typeface="Times New Roman"/>
                <a:ea typeface="Red Hat Text"/>
              </a:rPr>
              <a:t>Data marts</a:t>
            </a:r>
            <a:r>
              <a:rPr b="0" lang="fr-FR" sz="2000" spc="-1" strike="noStrike">
                <a:solidFill>
                  <a:srgbClr val="56051a"/>
                </a:solidFill>
                <a:latin typeface="Times New Roman"/>
                <a:ea typeface="Red Hat Text"/>
              </a:rPr>
              <a:t> contain repositories of summarized </a:t>
            </a:r>
            <a:r>
              <a:rPr b="1" lang="fr-FR" sz="2000" spc="-1" strike="noStrike">
                <a:solidFill>
                  <a:srgbClr val="56051a"/>
                </a:solidFill>
                <a:latin typeface="Times New Roman"/>
                <a:ea typeface="Red Hat Text"/>
              </a:rPr>
              <a:t>data</a:t>
            </a:r>
            <a:r>
              <a:rPr b="0" lang="fr-FR" sz="2000" spc="-1" strike="noStrike">
                <a:solidFill>
                  <a:srgbClr val="56051a"/>
                </a:solidFill>
                <a:latin typeface="Times New Roman"/>
                <a:ea typeface="Red Hat Text"/>
              </a:rPr>
              <a:t> collected for analysis on a specific section or unit within an organization.</a:t>
            </a:r>
            <a:endParaRPr b="0" lang="fr-FR" sz="2000" spc="-1" strike="noStrike">
              <a:latin typeface="Arial"/>
            </a:endParaRPr>
          </a:p>
        </p:txBody>
      </p:sp>
      <p:sp>
        <p:nvSpPr>
          <p:cNvPr id="640"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7A95EDC2-07FB-4ADD-8050-ECFD98C27A17}"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41" name="Image 1" descr=""/>
          <p:cNvPicPr/>
          <p:nvPr/>
        </p:nvPicPr>
        <p:blipFill>
          <a:blip r:embed="rId1"/>
          <a:stretch/>
        </p:blipFill>
        <p:spPr>
          <a:xfrm>
            <a:off x="3854520" y="819000"/>
            <a:ext cx="5173920" cy="35229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0529075D-B2D2-44A5-AA6C-A85559FE5445}"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43" name="CustomShape 2"/>
          <p:cNvSpPr/>
          <p:nvPr/>
        </p:nvSpPr>
        <p:spPr>
          <a:xfrm>
            <a:off x="772560" y="405000"/>
            <a:ext cx="632664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000000"/>
                </a:solidFill>
                <a:latin typeface="Modern No. 20"/>
                <a:ea typeface="Arial"/>
              </a:rPr>
              <a:t>First Data Mart : Course Profile</a:t>
            </a:r>
            <a:endParaRPr b="0" lang="fr-FR" sz="2800" spc="-1" strike="noStrike">
              <a:latin typeface="Arial"/>
            </a:endParaRPr>
          </a:p>
        </p:txBody>
      </p:sp>
      <p:pic>
        <p:nvPicPr>
          <p:cNvPr id="644" name="Image 5" descr=""/>
          <p:cNvPicPr/>
          <p:nvPr/>
        </p:nvPicPr>
        <p:blipFill>
          <a:blip r:embed="rId1"/>
          <a:stretch/>
        </p:blipFill>
        <p:spPr>
          <a:xfrm>
            <a:off x="0" y="956880"/>
            <a:ext cx="5561280" cy="4197960"/>
          </a:xfrm>
          <a:prstGeom prst="rect">
            <a:avLst/>
          </a:prstGeom>
          <a:ln>
            <a:noFill/>
          </a:ln>
        </p:spPr>
      </p:pic>
      <p:sp>
        <p:nvSpPr>
          <p:cNvPr id="645" name="CustomShape 3"/>
          <p:cNvSpPr/>
          <p:nvPr/>
        </p:nvSpPr>
        <p:spPr>
          <a:xfrm>
            <a:off x="5562720" y="1125360"/>
            <a:ext cx="3503880" cy="344340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2000" spc="-1" strike="noStrike">
                <a:solidFill>
                  <a:srgbClr val="56051a"/>
                </a:solidFill>
                <a:latin typeface="Times New Roman"/>
                <a:ea typeface="Arial"/>
              </a:rPr>
              <a:t>The success rate of the courses in each year</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Dimention :</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-Time</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-CourseInfo</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-HighSchoolBranch</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Fact Table:</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-CourseProfile</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CustomShape 1"/>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3B58FB2D-5EC7-4680-8235-6A0AC63F3B94}"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47" name="CustomShape 2"/>
          <p:cNvSpPr/>
          <p:nvPr/>
        </p:nvSpPr>
        <p:spPr>
          <a:xfrm>
            <a:off x="772560" y="405000"/>
            <a:ext cx="632664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000000"/>
                </a:solidFill>
                <a:latin typeface="Modern No. 20"/>
                <a:ea typeface="Arial"/>
              </a:rPr>
              <a:t>Second Data Mart : Student Performance</a:t>
            </a:r>
            <a:endParaRPr b="0" lang="fr-FR" sz="2800" spc="-1" strike="noStrike">
              <a:latin typeface="Arial"/>
            </a:endParaRPr>
          </a:p>
        </p:txBody>
      </p:sp>
      <p:pic>
        <p:nvPicPr>
          <p:cNvPr id="648" name="Image 1" descr=""/>
          <p:cNvPicPr/>
          <p:nvPr/>
        </p:nvPicPr>
        <p:blipFill>
          <a:blip r:embed="rId1"/>
          <a:stretch/>
        </p:blipFill>
        <p:spPr>
          <a:xfrm>
            <a:off x="0" y="1003320"/>
            <a:ext cx="6323040" cy="4138920"/>
          </a:xfrm>
          <a:prstGeom prst="rect">
            <a:avLst/>
          </a:prstGeom>
          <a:ln>
            <a:noFill/>
          </a:ln>
        </p:spPr>
      </p:pic>
      <p:sp>
        <p:nvSpPr>
          <p:cNvPr id="649" name="CustomShape 3"/>
          <p:cNvSpPr/>
          <p:nvPr/>
        </p:nvSpPr>
        <p:spPr>
          <a:xfrm>
            <a:off x="6400800" y="1214640"/>
            <a:ext cx="2513160" cy="313920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2000" spc="-1" strike="noStrike">
                <a:solidFill>
                  <a:srgbClr val="56051a"/>
                </a:solidFill>
                <a:latin typeface="Times New Roman"/>
                <a:ea typeface="Arial"/>
              </a:rPr>
              <a:t>monitor the progress and performance of students during all years in the IT department.</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the student can see his results and compare them with other student so he can know his weakness.</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CustomShape 1"/>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E08E9068-7DDC-412A-9B96-5DD5D061DA2E}"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51" name="CustomShape 2"/>
          <p:cNvSpPr/>
          <p:nvPr/>
        </p:nvSpPr>
        <p:spPr>
          <a:xfrm>
            <a:off x="772560" y="405000"/>
            <a:ext cx="632664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000000"/>
                </a:solidFill>
                <a:latin typeface="Modern No. 20"/>
                <a:ea typeface="Arial"/>
              </a:rPr>
              <a:t>Third Data Mart : Student Success</a:t>
            </a:r>
            <a:endParaRPr b="0" lang="fr-FR" sz="2800" spc="-1" strike="noStrike">
              <a:latin typeface="Arial"/>
            </a:endParaRPr>
          </a:p>
        </p:txBody>
      </p:sp>
      <p:pic>
        <p:nvPicPr>
          <p:cNvPr id="652" name="Image 1" descr=""/>
          <p:cNvPicPr/>
          <p:nvPr/>
        </p:nvPicPr>
        <p:blipFill>
          <a:blip r:embed="rId1"/>
          <a:stretch/>
        </p:blipFill>
        <p:spPr>
          <a:xfrm>
            <a:off x="0" y="960480"/>
            <a:ext cx="5942160" cy="4083480"/>
          </a:xfrm>
          <a:prstGeom prst="rect">
            <a:avLst/>
          </a:prstGeom>
          <a:ln>
            <a:noFill/>
          </a:ln>
        </p:spPr>
      </p:pic>
      <p:sp>
        <p:nvSpPr>
          <p:cNvPr id="653" name="CustomShape 3"/>
          <p:cNvSpPr/>
          <p:nvPr/>
        </p:nvSpPr>
        <p:spPr>
          <a:xfrm>
            <a:off x="6095880" y="960480"/>
            <a:ext cx="2469240" cy="2224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000" spc="-1" strike="noStrike">
                <a:solidFill>
                  <a:srgbClr val="000000"/>
                </a:solidFill>
                <a:latin typeface="Times New Roman"/>
                <a:ea typeface="Arial"/>
              </a:rPr>
              <a:t>follow the success of the students will show the student statistics which will also help him to decide if computer science is the right field for him</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CustomShape 1"/>
          <p:cNvSpPr/>
          <p:nvPr/>
        </p:nvSpPr>
        <p:spPr>
          <a:xfrm>
            <a:off x="1447920" y="1428840"/>
            <a:ext cx="4573440" cy="1158480"/>
          </a:xfrm>
          <a:prstGeom prst="rect">
            <a:avLst/>
          </a:prstGeom>
          <a:noFill/>
          <a:ln>
            <a:noFill/>
          </a:ln>
        </p:spPr>
        <p:style>
          <a:lnRef idx="0"/>
          <a:fillRef idx="0"/>
          <a:effectRef idx="0"/>
          <a:fontRef idx="minor"/>
        </p:style>
        <p:txBody>
          <a:bodyPr lIns="0" rIns="0" tIns="0" bIns="0" anchor="b">
            <a:noAutofit/>
          </a:bodyPr>
          <a:p>
            <a:pPr>
              <a:lnSpc>
                <a:spcPct val="80000"/>
              </a:lnSpc>
            </a:pPr>
            <a:r>
              <a:rPr b="0" lang="fr-FR" sz="5000" spc="-1" strike="noStrike">
                <a:solidFill>
                  <a:srgbClr val="ed8227"/>
                </a:solidFill>
                <a:latin typeface="Modern No. 20"/>
                <a:ea typeface="Zilla Slab SemiBold"/>
              </a:rPr>
              <a:t>Data Mining</a:t>
            </a:r>
            <a:endParaRPr b="0" lang="fr-FR" sz="5000" spc="-1" strike="noStrike">
              <a:latin typeface="Arial"/>
            </a:endParaRPr>
          </a:p>
        </p:txBody>
      </p:sp>
      <p:sp>
        <p:nvSpPr>
          <p:cNvPr id="655" name="CustomShape 2"/>
          <p:cNvSpPr/>
          <p:nvPr/>
        </p:nvSpPr>
        <p:spPr>
          <a:xfrm>
            <a:off x="1447920" y="2724120"/>
            <a:ext cx="4573440" cy="1370160"/>
          </a:xfrm>
          <a:prstGeom prst="rect">
            <a:avLst/>
          </a:prstGeom>
          <a:noFill/>
          <a:ln>
            <a:noFill/>
          </a:ln>
        </p:spPr>
        <p:style>
          <a:lnRef idx="0"/>
          <a:fillRef idx="0"/>
          <a:effectRef idx="0"/>
          <a:fontRef idx="minor"/>
        </p:style>
        <p:txBody>
          <a:bodyPr lIns="0" rIns="0" tIns="0" bIns="0">
            <a:noAutofit/>
          </a:bodyPr>
          <a:p>
            <a:pPr marL="457200" indent="-354240">
              <a:lnSpc>
                <a:spcPct val="115000"/>
              </a:lnSpc>
            </a:pPr>
            <a:r>
              <a:rPr b="0" lang="fr-FR" sz="2000" spc="-1" strike="noStrike">
                <a:solidFill>
                  <a:srgbClr val="74c0b6"/>
                </a:solidFill>
                <a:latin typeface="Red Hat Text"/>
                <a:ea typeface="Red Hat Text"/>
              </a:rPr>
              <a:t>Data mining is defined as clever techniques that are applied to extract patterns potentially useful. </a:t>
            </a:r>
            <a:endParaRPr b="0" lang="fr-FR" sz="2000" spc="-1" strike="noStrike">
              <a:latin typeface="Arial"/>
            </a:endParaRPr>
          </a:p>
        </p:txBody>
      </p:sp>
      <p:sp>
        <p:nvSpPr>
          <p:cNvPr id="656" name="CustomShape 3"/>
          <p:cNvSpPr/>
          <p:nvPr/>
        </p:nvSpPr>
        <p:spPr>
          <a:xfrm>
            <a:off x="8594640" y="4749840"/>
            <a:ext cx="54792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A0E8B148-5DDA-481B-8079-BD11FBBEE639}"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3200" spc="-1" strike="noStrike">
                <a:solidFill>
                  <a:srgbClr val="ed8227"/>
                </a:solidFill>
                <a:latin typeface="Modern No. 20"/>
                <a:ea typeface="Zilla Slab"/>
              </a:rPr>
              <a:t>Machine Learning Algorithms</a:t>
            </a:r>
            <a:endParaRPr b="0" lang="fr-FR" sz="3200" spc="-1" strike="noStrike">
              <a:latin typeface="Arial"/>
            </a:endParaRPr>
          </a:p>
        </p:txBody>
      </p:sp>
      <p:sp>
        <p:nvSpPr>
          <p:cNvPr id="658" name="CustomShape 2"/>
          <p:cNvSpPr/>
          <p:nvPr/>
        </p:nvSpPr>
        <p:spPr>
          <a:xfrm>
            <a:off x="611280" y="1265760"/>
            <a:ext cx="1989720" cy="3362040"/>
          </a:xfrm>
          <a:prstGeom prst="rect">
            <a:avLst/>
          </a:prstGeom>
          <a:noFill/>
          <a:ln>
            <a:noFill/>
          </a:ln>
        </p:spPr>
        <p:style>
          <a:lnRef idx="0"/>
          <a:fillRef idx="0"/>
          <a:effectRef idx="0"/>
          <a:fontRef idx="minor"/>
        </p:style>
        <p:txBody>
          <a:bodyPr lIns="0" rIns="0" tIns="0" bIns="0">
            <a:noAutofit/>
          </a:bodyPr>
          <a:p>
            <a:pPr marL="139680">
              <a:lnSpc>
                <a:spcPct val="115000"/>
              </a:lnSpc>
              <a:spcBef>
                <a:spcPts val="601"/>
              </a:spcBef>
            </a:pPr>
            <a:r>
              <a:rPr b="1" i="1" lang="fr-FR" sz="1600" spc="-1" strike="noStrike">
                <a:solidFill>
                  <a:srgbClr val="56051a"/>
                </a:solidFill>
                <a:latin typeface="Times New Roman"/>
                <a:ea typeface="Red Hat Text"/>
              </a:rPr>
              <a:t>Classification</a:t>
            </a:r>
            <a:r>
              <a:rPr b="0" lang="fr-FR" sz="1600" spc="-1" strike="noStrike">
                <a:solidFill>
                  <a:srgbClr val="56051a"/>
                </a:solidFill>
                <a:latin typeface="Times New Roman"/>
                <a:ea typeface="Red Hat Text"/>
              </a:rPr>
              <a:t> is the type of Supervised Learning in which labelled data can use, and this data is used to make predictions in a non-continuous form.</a:t>
            </a:r>
            <a:endParaRPr b="0" lang="fr-FR" sz="1600" spc="-1" strike="noStrike">
              <a:latin typeface="Arial"/>
            </a:endParaRPr>
          </a:p>
          <a:p>
            <a:pPr marL="457200" indent="-31608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SVM</a:t>
            </a:r>
            <a:endParaRPr b="0" lang="fr-FR" sz="1600" spc="-1" strike="noStrike">
              <a:latin typeface="Arial"/>
            </a:endParaRPr>
          </a:p>
          <a:p>
            <a:pPr marL="457200" indent="-31608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NAÏVE BAYES</a:t>
            </a:r>
            <a:endParaRPr b="0" lang="fr-FR" sz="1600" spc="-1" strike="noStrike">
              <a:latin typeface="Arial"/>
            </a:endParaRPr>
          </a:p>
          <a:p>
            <a:pPr marL="457200" indent="-31608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K-NEAREST NEIGHBOR</a:t>
            </a:r>
            <a:endParaRPr b="0" lang="fr-FR" sz="1600" spc="-1" strike="noStrike">
              <a:latin typeface="Arial"/>
            </a:endParaRPr>
          </a:p>
        </p:txBody>
      </p:sp>
      <p:sp>
        <p:nvSpPr>
          <p:cNvPr id="659" name="CustomShape 3"/>
          <p:cNvSpPr/>
          <p:nvPr/>
        </p:nvSpPr>
        <p:spPr>
          <a:xfrm>
            <a:off x="2971080" y="1265760"/>
            <a:ext cx="1989720" cy="3438000"/>
          </a:xfrm>
          <a:prstGeom prst="rect">
            <a:avLst/>
          </a:prstGeom>
          <a:noFill/>
          <a:ln>
            <a:noFill/>
          </a:ln>
        </p:spPr>
        <p:style>
          <a:lnRef idx="0"/>
          <a:fillRef idx="0"/>
          <a:effectRef idx="0"/>
          <a:fontRef idx="minor"/>
        </p:style>
        <p:txBody>
          <a:bodyPr lIns="0" rIns="0" tIns="0" bIns="0">
            <a:noAutofit/>
          </a:bodyPr>
          <a:p>
            <a:pPr marL="139680">
              <a:lnSpc>
                <a:spcPct val="115000"/>
              </a:lnSpc>
              <a:spcBef>
                <a:spcPts val="601"/>
              </a:spcBef>
            </a:pPr>
            <a:r>
              <a:rPr b="1" i="1" lang="fr-FR" sz="1600" spc="-1" strike="noStrike">
                <a:solidFill>
                  <a:srgbClr val="56051a"/>
                </a:solidFill>
                <a:latin typeface="Times New Roman"/>
                <a:ea typeface="Red Hat Text"/>
              </a:rPr>
              <a:t>Regression</a:t>
            </a:r>
            <a:r>
              <a:rPr b="0" lang="fr-FR" sz="1600" spc="-1" strike="noStrike">
                <a:solidFill>
                  <a:srgbClr val="56051a"/>
                </a:solidFill>
                <a:latin typeface="Times New Roman"/>
                <a:ea typeface="Red Hat Text"/>
              </a:rPr>
              <a:t> is the type of Supervised Learning in which labelled data used, and this data is used to make predictions in a continuous form.</a:t>
            </a:r>
            <a:endParaRPr b="0" lang="fr-FR" sz="1600" spc="-1" strike="noStrike">
              <a:latin typeface="Arial"/>
            </a:endParaRPr>
          </a:p>
          <a:p>
            <a:pPr marL="457200" indent="-31608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LINEAR REGRESSION</a:t>
            </a:r>
            <a:endParaRPr b="0" lang="fr-FR" sz="1600" spc="-1" strike="noStrike">
              <a:latin typeface="Arial"/>
            </a:endParaRPr>
          </a:p>
          <a:p>
            <a:pPr marL="457200" indent="-31608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LOGISTIC REGRESSION</a:t>
            </a:r>
            <a:endParaRPr b="0" lang="fr-FR" sz="1600" spc="-1" strike="noStrike">
              <a:latin typeface="Arial"/>
            </a:endParaRPr>
          </a:p>
        </p:txBody>
      </p:sp>
      <p:sp>
        <p:nvSpPr>
          <p:cNvPr id="660" name="CustomShape 4"/>
          <p:cNvSpPr/>
          <p:nvPr/>
        </p:nvSpPr>
        <p:spPr>
          <a:xfrm>
            <a:off x="5330880" y="1265760"/>
            <a:ext cx="1989720" cy="3362040"/>
          </a:xfrm>
          <a:prstGeom prst="rect">
            <a:avLst/>
          </a:prstGeom>
          <a:noFill/>
          <a:ln>
            <a:noFill/>
          </a:ln>
        </p:spPr>
        <p:style>
          <a:lnRef idx="0"/>
          <a:fillRef idx="0"/>
          <a:effectRef idx="0"/>
          <a:fontRef idx="minor"/>
        </p:style>
        <p:txBody>
          <a:bodyPr lIns="0" rIns="0" tIns="0" bIns="0">
            <a:noAutofit/>
          </a:bodyPr>
          <a:p>
            <a:pPr marL="139680">
              <a:lnSpc>
                <a:spcPct val="115000"/>
              </a:lnSpc>
              <a:spcBef>
                <a:spcPts val="601"/>
              </a:spcBef>
            </a:pPr>
            <a:r>
              <a:rPr b="1" i="1" lang="fr-FR" sz="1600" spc="-1" strike="noStrike">
                <a:solidFill>
                  <a:srgbClr val="56051a"/>
                </a:solidFill>
                <a:latin typeface="Times New Roman"/>
                <a:ea typeface="Red Hat Text"/>
              </a:rPr>
              <a:t>Clustering</a:t>
            </a:r>
            <a:r>
              <a:rPr b="0" lang="fr-FR" sz="1600" spc="-1" strike="noStrike">
                <a:solidFill>
                  <a:srgbClr val="56051a"/>
                </a:solidFill>
                <a:latin typeface="Times New Roman"/>
                <a:ea typeface="Red Hat Text"/>
              </a:rPr>
              <a:t> is the type of Unsupervised Learning in which unlabeled data used, and it is the process of grouping similar entities together, and then the grouped data is used to make clusters.</a:t>
            </a:r>
            <a:endParaRPr b="0" lang="fr-FR" sz="1600" spc="-1" strike="noStrike">
              <a:latin typeface="Arial"/>
            </a:endParaRPr>
          </a:p>
          <a:p>
            <a:pPr marL="457200" indent="-31608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KMEANS</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c433"/>
        </a:solidFill>
      </p:bgPr>
    </p:bg>
    <p:spTree>
      <p:nvGrpSpPr>
        <p:cNvPr id="1" name=""/>
        <p:cNvGrpSpPr/>
        <p:nvPr/>
      </p:nvGrpSpPr>
      <p:grpSpPr>
        <a:xfrm>
          <a:off x="0" y="0"/>
          <a:ext cx="0" cy="0"/>
          <a:chOff x="0" y="0"/>
          <a:chExt cx="0" cy="0"/>
        </a:xfrm>
      </p:grpSpPr>
      <p:sp>
        <p:nvSpPr>
          <p:cNvPr id="661" name="CustomShape 1"/>
          <p:cNvSpPr/>
          <p:nvPr/>
        </p:nvSpPr>
        <p:spPr>
          <a:xfrm>
            <a:off x="685800" y="1583280"/>
            <a:ext cx="7770960" cy="1158480"/>
          </a:xfrm>
          <a:prstGeom prst="rect">
            <a:avLst/>
          </a:prstGeom>
          <a:noFill/>
          <a:ln>
            <a:noFill/>
          </a:ln>
        </p:spPr>
        <p:style>
          <a:lnRef idx="0"/>
          <a:fillRef idx="0"/>
          <a:effectRef idx="0"/>
          <a:fontRef idx="minor"/>
        </p:style>
        <p:txBody>
          <a:bodyPr lIns="0" rIns="0" tIns="0" bIns="0" anchor="b">
            <a:noAutofit/>
          </a:bodyPr>
          <a:p>
            <a:pPr algn="ctr">
              <a:lnSpc>
                <a:spcPct val="90000"/>
              </a:lnSpc>
            </a:pPr>
            <a:r>
              <a:rPr b="1" lang="fr-FR" sz="9600" spc="-1" strike="noStrike">
                <a:solidFill>
                  <a:srgbClr val="d04623"/>
                </a:solidFill>
                <a:latin typeface="Modern No. 20"/>
                <a:ea typeface="Zilla Slab"/>
              </a:rPr>
              <a:t>Problems</a:t>
            </a:r>
            <a:endParaRPr b="0" lang="fr-FR" sz="9600" spc="-1" strike="noStrike">
              <a:latin typeface="Arial"/>
            </a:endParaRPr>
          </a:p>
        </p:txBody>
      </p:sp>
      <p:sp>
        <p:nvSpPr>
          <p:cNvPr id="662" name="CustomShape 2"/>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FF2B2027-8497-48CE-8E1A-0F7F661AC644}"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CustomShape 1"/>
          <p:cNvSpPr/>
          <p:nvPr/>
        </p:nvSpPr>
        <p:spPr>
          <a:xfrm>
            <a:off x="611280" y="1265760"/>
            <a:ext cx="1989720" cy="10908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1</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predict algo 2 result from algo 1 and bac average usign regression.</a:t>
            </a:r>
            <a:endParaRPr b="0" lang="fr-FR" sz="1100" spc="-1" strike="noStrike">
              <a:latin typeface="Arial"/>
            </a:endParaRPr>
          </a:p>
        </p:txBody>
      </p:sp>
      <p:sp>
        <p:nvSpPr>
          <p:cNvPr id="664" name="CustomShape 2"/>
          <p:cNvSpPr/>
          <p:nvPr/>
        </p:nvSpPr>
        <p:spPr>
          <a:xfrm>
            <a:off x="2971080" y="1265760"/>
            <a:ext cx="1989720" cy="10908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2</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find a relation between student (adress, town) and his results.</a:t>
            </a:r>
            <a:endParaRPr b="0" lang="fr-FR" sz="1100" spc="-1" strike="noStrike">
              <a:latin typeface="Arial"/>
            </a:endParaRPr>
          </a:p>
        </p:txBody>
      </p:sp>
      <p:sp>
        <p:nvSpPr>
          <p:cNvPr id="665"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E823F402-E75F-4F18-AADC-6A123DDC22AE}"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66" name="CustomShape 4"/>
          <p:cNvSpPr/>
          <p:nvPr/>
        </p:nvSpPr>
        <p:spPr>
          <a:xfrm>
            <a:off x="611280" y="2789640"/>
            <a:ext cx="1989720" cy="10908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3</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classify student "admis non admis" by bac info.</a:t>
            </a:r>
            <a:endParaRPr b="0" lang="fr-FR" sz="1100" spc="-1" strike="noStrike">
              <a:latin typeface="Arial"/>
            </a:endParaRPr>
          </a:p>
        </p:txBody>
      </p:sp>
      <p:sp>
        <p:nvSpPr>
          <p:cNvPr id="667" name="CustomShape 5"/>
          <p:cNvSpPr/>
          <p:nvPr/>
        </p:nvSpPr>
        <p:spPr>
          <a:xfrm>
            <a:off x="2971080" y="2789640"/>
            <a:ext cx="1989720" cy="10908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4</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Assign appropriate teacher to each groupe of student . </a:t>
            </a:r>
            <a:endParaRPr b="0" lang="fr-FR" sz="1100" spc="-1" strike="noStrike">
              <a:latin typeface="Arial"/>
            </a:endParaRPr>
          </a:p>
        </p:txBody>
      </p:sp>
      <p:sp>
        <p:nvSpPr>
          <p:cNvPr id="668" name="CustomShape 6"/>
          <p:cNvSpPr/>
          <p:nvPr/>
        </p:nvSpPr>
        <p:spPr>
          <a:xfrm>
            <a:off x="5486400" y="1962000"/>
            <a:ext cx="1989720" cy="10908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5</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 </a:t>
            </a:r>
            <a:r>
              <a:rPr b="0" lang="fr-FR" sz="1100" spc="-1" strike="noStrike">
                <a:solidFill>
                  <a:srgbClr val="56051a"/>
                </a:solidFill>
                <a:latin typeface="Red Hat Text"/>
                <a:ea typeface="Red Hat Text"/>
              </a:rPr>
              <a:t>help student to choose between this three fields </a:t>
            </a:r>
            <a:r>
              <a:rPr b="1" lang="fr-FR" sz="1100" spc="-1" strike="noStrike">
                <a:solidFill>
                  <a:srgbClr val="56051a"/>
                </a:solidFill>
                <a:latin typeface="Red Hat Text"/>
                <a:ea typeface="Red Hat Text"/>
              </a:rPr>
              <a:t>GL RT GI.</a:t>
            </a:r>
            <a:endParaRPr b="0" lang="fr-FR" sz="11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1143000" y="1809720"/>
            <a:ext cx="5027760" cy="1827360"/>
          </a:xfrm>
          <a:prstGeom prst="rect">
            <a:avLst/>
          </a:prstGeom>
          <a:noFill/>
          <a:ln>
            <a:noFill/>
          </a:ln>
        </p:spPr>
        <p:style>
          <a:lnRef idx="0"/>
          <a:fillRef idx="0"/>
          <a:effectRef idx="0"/>
          <a:fontRef idx="minor"/>
        </p:style>
        <p:txBody>
          <a:bodyPr lIns="0" rIns="0" tIns="0" bIns="0" anchor="ctr">
            <a:noAutofit/>
          </a:bodyPr>
          <a:p>
            <a:pPr algn="ctr">
              <a:lnSpc>
                <a:spcPct val="80000"/>
              </a:lnSpc>
            </a:pPr>
            <a:r>
              <a:rPr b="0" lang="fr-FR" sz="5600" spc="-1" strike="noStrike">
                <a:solidFill>
                  <a:srgbClr val="ffffff"/>
                </a:solidFill>
                <a:latin typeface="Modern No. 20"/>
                <a:ea typeface="Zilla Slab SemiBold"/>
              </a:rPr>
              <a:t>Meet the team </a:t>
            </a:r>
            <a:endParaRPr b="0" lang="fr-FR" sz="5600" spc="-1" strike="noStrike">
              <a:latin typeface="Arial"/>
            </a:endParaRPr>
          </a:p>
        </p:txBody>
      </p:sp>
      <p:sp>
        <p:nvSpPr>
          <p:cNvPr id="566" name="CustomShape 2"/>
          <p:cNvSpPr/>
          <p:nvPr/>
        </p:nvSpPr>
        <p:spPr>
          <a:xfrm>
            <a:off x="8594640" y="4749840"/>
            <a:ext cx="54792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6408063B-9774-47CA-8776-4ADA73EFE4D1}"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Tools </a:t>
            </a:r>
            <a:endParaRPr b="0" lang="fr-FR" sz="2800" spc="-1" strike="noStrike">
              <a:latin typeface="Arial"/>
            </a:endParaRPr>
          </a:p>
        </p:txBody>
      </p:sp>
      <p:sp>
        <p:nvSpPr>
          <p:cNvPr id="670" name="CustomShape 2"/>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80C11632-1A78-475C-81C0-AFAFC1BC54CB}"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71" name="Image 7" descr=""/>
          <p:cNvPicPr/>
          <p:nvPr/>
        </p:nvPicPr>
        <p:blipFill>
          <a:blip r:embed="rId1"/>
          <a:stretch/>
        </p:blipFill>
        <p:spPr>
          <a:xfrm>
            <a:off x="119880" y="1382040"/>
            <a:ext cx="1624320" cy="1617840"/>
          </a:xfrm>
          <a:prstGeom prst="rect">
            <a:avLst/>
          </a:prstGeom>
          <a:ln>
            <a:noFill/>
          </a:ln>
        </p:spPr>
      </p:pic>
      <p:pic>
        <p:nvPicPr>
          <p:cNvPr id="672" name="Image 8" descr=""/>
          <p:cNvPicPr/>
          <p:nvPr/>
        </p:nvPicPr>
        <p:blipFill>
          <a:blip r:embed="rId2"/>
          <a:stretch/>
        </p:blipFill>
        <p:spPr>
          <a:xfrm>
            <a:off x="1668240" y="555480"/>
            <a:ext cx="2208240" cy="1188000"/>
          </a:xfrm>
          <a:prstGeom prst="rect">
            <a:avLst/>
          </a:prstGeom>
          <a:ln>
            <a:noFill/>
          </a:ln>
        </p:spPr>
      </p:pic>
      <p:pic>
        <p:nvPicPr>
          <p:cNvPr id="673" name="Image 9" descr=""/>
          <p:cNvPicPr/>
          <p:nvPr/>
        </p:nvPicPr>
        <p:blipFill>
          <a:blip r:embed="rId3"/>
          <a:stretch/>
        </p:blipFill>
        <p:spPr>
          <a:xfrm>
            <a:off x="3310560" y="3405240"/>
            <a:ext cx="3618000" cy="1446480"/>
          </a:xfrm>
          <a:prstGeom prst="rect">
            <a:avLst/>
          </a:prstGeom>
          <a:ln>
            <a:noFill/>
          </a:ln>
        </p:spPr>
      </p:pic>
      <p:pic>
        <p:nvPicPr>
          <p:cNvPr id="674" name="Image 10" descr=""/>
          <p:cNvPicPr/>
          <p:nvPr/>
        </p:nvPicPr>
        <p:blipFill>
          <a:blip r:embed="rId4"/>
          <a:stretch/>
        </p:blipFill>
        <p:spPr>
          <a:xfrm>
            <a:off x="152280" y="3379680"/>
            <a:ext cx="2856240" cy="684360"/>
          </a:xfrm>
          <a:prstGeom prst="rect">
            <a:avLst/>
          </a:prstGeom>
          <a:ln>
            <a:noFill/>
          </a:ln>
        </p:spPr>
      </p:pic>
      <p:pic>
        <p:nvPicPr>
          <p:cNvPr id="675" name="Image 11" descr=""/>
          <p:cNvPicPr/>
          <p:nvPr/>
        </p:nvPicPr>
        <p:blipFill>
          <a:blip r:embed="rId5"/>
          <a:stretch/>
        </p:blipFill>
        <p:spPr>
          <a:xfrm>
            <a:off x="3664080" y="1504800"/>
            <a:ext cx="2924280" cy="1725120"/>
          </a:xfrm>
          <a:prstGeom prst="rect">
            <a:avLst/>
          </a:prstGeom>
          <a:ln>
            <a:noFill/>
          </a:ln>
        </p:spPr>
      </p:pic>
      <p:pic>
        <p:nvPicPr>
          <p:cNvPr id="676" name="Image 13" descr=""/>
          <p:cNvPicPr/>
          <p:nvPr/>
        </p:nvPicPr>
        <p:blipFill>
          <a:blip r:embed="rId6"/>
          <a:stretch/>
        </p:blipFill>
        <p:spPr>
          <a:xfrm>
            <a:off x="1944720" y="2224080"/>
            <a:ext cx="1655280" cy="1032840"/>
          </a:xfrm>
          <a:prstGeom prst="rect">
            <a:avLst/>
          </a:prstGeom>
          <a:ln>
            <a:noFill/>
          </a:ln>
        </p:spPr>
      </p:pic>
      <p:pic>
        <p:nvPicPr>
          <p:cNvPr id="677" name="Image 14" descr=""/>
          <p:cNvPicPr/>
          <p:nvPr/>
        </p:nvPicPr>
        <p:blipFill>
          <a:blip r:embed="rId7"/>
          <a:stretch/>
        </p:blipFill>
        <p:spPr>
          <a:xfrm>
            <a:off x="4038480" y="109440"/>
            <a:ext cx="1795680" cy="20800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Problem 1 Algorithm (prediction) </a:t>
            </a:r>
            <a:endParaRPr b="0" lang="fr-FR" sz="2800" spc="-1" strike="noStrike">
              <a:latin typeface="Arial"/>
            </a:endParaRPr>
          </a:p>
        </p:txBody>
      </p:sp>
      <p:graphicFrame>
        <p:nvGraphicFramePr>
          <p:cNvPr id="679" name="Table 2"/>
          <p:cNvGraphicFramePr/>
          <p:nvPr/>
        </p:nvGraphicFramePr>
        <p:xfrm>
          <a:off x="533520" y="1428840"/>
          <a:ext cx="3656880" cy="2276280"/>
        </p:xfrm>
        <a:graphic>
          <a:graphicData uri="http://schemas.openxmlformats.org/drawingml/2006/table">
            <a:tbl>
              <a:tblPr/>
              <a:tblGrid>
                <a:gridCol w="1447560"/>
                <a:gridCol w="1284840"/>
                <a:gridCol w="924840"/>
              </a:tblGrid>
              <a:tr h="359280">
                <a:tc>
                  <a:txBody>
                    <a:bodyPr lIns="91080" rIns="91080">
                      <a:noAutofit/>
                    </a:bodyPr>
                    <a:p>
                      <a:pPr>
                        <a:lnSpc>
                          <a:spcPct val="100000"/>
                        </a:lnSpc>
                      </a:pPr>
                      <a:r>
                        <a:rPr b="0" lang="fr-FR" sz="1400" spc="-1" strike="noStrike">
                          <a:solidFill>
                            <a:srgbClr val="74c0b6"/>
                          </a:solidFill>
                          <a:latin typeface="DM Sans"/>
                          <a:ea typeface="DM Sans"/>
                        </a:rPr>
                        <a:t>Algorithm</a:t>
                      </a:r>
                      <a:endParaRPr b="0" lang="fr-FR" sz="1400" spc="-1" strike="noStrike">
                        <a:latin typeface="Arial"/>
                      </a:endParaRPr>
                    </a:p>
                  </a:txBody>
                  <a:tcPr marL="91080" marR="91080">
                    <a:lnL w="2808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0" lang="fr-FR" sz="1100" spc="-1" strike="noStrike">
                          <a:solidFill>
                            <a:srgbClr val="74c0b6"/>
                          </a:solidFill>
                          <a:latin typeface="DM Sans"/>
                          <a:ea typeface="DM Sans"/>
                        </a:rPr>
                        <a:t>R2 Score</a:t>
                      </a:r>
                      <a:endParaRPr b="0" lang="fr-FR" sz="1100" spc="-1" strike="noStrike">
                        <a:latin typeface="Arial"/>
                      </a:endParaRPr>
                    </a:p>
                  </a:txBody>
                  <a:tcPr marL="91080" marR="91080">
                    <a:lnL w="936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0" lang="fr-FR" sz="1100" spc="-1" strike="noStrike">
                          <a:solidFill>
                            <a:srgbClr val="74c0b6"/>
                          </a:solidFill>
                          <a:latin typeface="DM Sans"/>
                          <a:ea typeface="DM Sans"/>
                        </a:rPr>
                        <a:t>Accuracy</a:t>
                      </a:r>
                      <a:endParaRPr b="0" lang="fr-FR" sz="1100" spc="-1" strike="noStrike">
                        <a:latin typeface="Arial"/>
                      </a:endParaRPr>
                    </a:p>
                  </a:txBody>
                  <a:tcPr marL="91080" marR="91080">
                    <a:lnL w="936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Linear Regression</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41%</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Logistic Regression</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26%</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360">
                <a:tc>
                  <a:txBody>
                    <a:bodyPr lIns="91080" rIns="91080">
                      <a:noAutofit/>
                    </a:bodyPr>
                    <a:p>
                      <a:pPr>
                        <a:lnSpc>
                          <a:spcPct val="100000"/>
                        </a:lnSpc>
                      </a:pPr>
                      <a:r>
                        <a:rPr b="0" lang="fr-FR" sz="1100" spc="-1" strike="noStrike">
                          <a:solidFill>
                            <a:srgbClr val="74c0b6"/>
                          </a:solidFill>
                          <a:latin typeface="DM Sans"/>
                          <a:ea typeface="DM Sans"/>
                        </a:rPr>
                        <a:t>Naïve Bayes</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99%</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r>
            </a:tbl>
          </a:graphicData>
        </a:graphic>
      </p:graphicFrame>
      <p:sp>
        <p:nvSpPr>
          <p:cNvPr id="680"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8D9EB527-107C-4696-9665-BBADD7729B85}"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81" name="Image 1" descr=""/>
          <p:cNvPicPr/>
          <p:nvPr/>
        </p:nvPicPr>
        <p:blipFill>
          <a:blip r:embed="rId1"/>
          <a:stretch/>
        </p:blipFill>
        <p:spPr>
          <a:xfrm>
            <a:off x="4520520" y="1440000"/>
            <a:ext cx="4550400" cy="34124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Problem 2</a:t>
            </a:r>
            <a:endParaRPr b="0" lang="fr-FR" sz="4000" spc="-1" strike="noStrike">
              <a:latin typeface="Arial"/>
            </a:endParaRPr>
          </a:p>
        </p:txBody>
      </p:sp>
      <p:sp>
        <p:nvSpPr>
          <p:cNvPr id="683" name="CustomShape 2"/>
          <p:cNvSpPr/>
          <p:nvPr/>
        </p:nvSpPr>
        <p:spPr>
          <a:xfrm>
            <a:off x="611280" y="1265760"/>
            <a:ext cx="5888520" cy="1685520"/>
          </a:xfrm>
          <a:prstGeom prst="rect">
            <a:avLst/>
          </a:prstGeom>
          <a:noFill/>
          <a:ln>
            <a:noFill/>
          </a:ln>
        </p:spPr>
        <p:style>
          <a:lnRef idx="0"/>
          <a:fillRef idx="0"/>
          <a:effectRef idx="0"/>
          <a:fontRef idx="minor"/>
        </p:style>
        <p:txBody>
          <a:bodyPr lIns="0" rIns="0" tIns="0" bIns="0">
            <a:noAutofit/>
          </a:bodyPr>
          <a:p>
            <a:pPr marL="457200" indent="-354240">
              <a:lnSpc>
                <a:spcPct val="115000"/>
              </a:lnSpc>
              <a:spcBef>
                <a:spcPts val="601"/>
              </a:spcBef>
              <a:buClr>
                <a:srgbClr val="d04623"/>
              </a:buClr>
              <a:buFont typeface="Red Hat Text"/>
              <a:buChar char="⦁"/>
            </a:pPr>
            <a:r>
              <a:rPr b="0" lang="fr-FR" sz="2000" spc="-1" strike="noStrike">
                <a:solidFill>
                  <a:srgbClr val="56051a"/>
                </a:solidFill>
                <a:latin typeface="Times New Roman"/>
                <a:ea typeface="Red Hat Text"/>
              </a:rPr>
              <a:t>We tried to find a relationship between student address and his result.</a:t>
            </a:r>
            <a:endParaRPr b="0" lang="fr-FR" sz="2000" spc="-1" strike="noStrike">
              <a:latin typeface="Arial"/>
            </a:endParaRPr>
          </a:p>
          <a:p>
            <a:pPr marL="457200" indent="-354240">
              <a:lnSpc>
                <a:spcPct val="115000"/>
              </a:lnSpc>
              <a:spcBef>
                <a:spcPts val="601"/>
              </a:spcBef>
              <a:buClr>
                <a:srgbClr val="d04623"/>
              </a:buClr>
              <a:buFont typeface="Red Hat Text"/>
              <a:buChar char="⦁"/>
            </a:pPr>
            <a:r>
              <a:rPr b="0" lang="fr-FR" sz="2000" spc="-1" strike="noStrike">
                <a:solidFill>
                  <a:srgbClr val="56051a"/>
                </a:solidFill>
                <a:latin typeface="Times New Roman"/>
                <a:ea typeface="Red Hat Text"/>
              </a:rPr>
              <a:t>But the student address is not formated (has no format)</a:t>
            </a:r>
            <a:endParaRPr b="0" lang="fr-FR" sz="2000" spc="-1" strike="noStrike">
              <a:latin typeface="Arial"/>
            </a:endParaRPr>
          </a:p>
        </p:txBody>
      </p:sp>
      <p:sp>
        <p:nvSpPr>
          <p:cNvPr id="684"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AD388B0C-B1E1-42E1-944A-037390A27253}"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85" name="Image 5" descr=""/>
          <p:cNvPicPr/>
          <p:nvPr/>
        </p:nvPicPr>
        <p:blipFill>
          <a:blip r:embed="rId1"/>
          <a:stretch/>
        </p:blipFill>
        <p:spPr>
          <a:xfrm>
            <a:off x="1143000" y="2880720"/>
            <a:ext cx="4456440" cy="709920"/>
          </a:xfrm>
          <a:prstGeom prst="rect">
            <a:avLst/>
          </a:prstGeom>
          <a:ln>
            <a:noFill/>
          </a:ln>
        </p:spPr>
      </p:pic>
      <p:pic>
        <p:nvPicPr>
          <p:cNvPr id="686" name="Image 6" descr=""/>
          <p:cNvPicPr/>
          <p:nvPr/>
        </p:nvPicPr>
        <p:blipFill>
          <a:blip r:embed="rId2"/>
          <a:stretch/>
        </p:blipFill>
        <p:spPr>
          <a:xfrm>
            <a:off x="4629600" y="3269160"/>
            <a:ext cx="4475520" cy="1217880"/>
          </a:xfrm>
          <a:prstGeom prst="rect">
            <a:avLst/>
          </a:prstGeom>
          <a:ln>
            <a:noFill/>
          </a:ln>
        </p:spPr>
      </p:pic>
      <p:pic>
        <p:nvPicPr>
          <p:cNvPr id="687" name="Image 7" descr=""/>
          <p:cNvPicPr/>
          <p:nvPr/>
        </p:nvPicPr>
        <p:blipFill>
          <a:blip r:embed="rId3"/>
          <a:stretch/>
        </p:blipFill>
        <p:spPr>
          <a:xfrm>
            <a:off x="1143000" y="4400640"/>
            <a:ext cx="3859560" cy="3668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Problem 3</a:t>
            </a:r>
            <a:endParaRPr b="0" lang="fr-FR" sz="2800" spc="-1" strike="noStrike">
              <a:latin typeface="Arial"/>
            </a:endParaRPr>
          </a:p>
        </p:txBody>
      </p:sp>
      <p:graphicFrame>
        <p:nvGraphicFramePr>
          <p:cNvPr id="689" name="Table 2"/>
          <p:cNvGraphicFramePr/>
          <p:nvPr/>
        </p:nvGraphicFramePr>
        <p:xfrm>
          <a:off x="533520" y="1428840"/>
          <a:ext cx="2372040" cy="2915640"/>
        </p:xfrm>
        <a:graphic>
          <a:graphicData uri="http://schemas.openxmlformats.org/drawingml/2006/table">
            <a:tbl>
              <a:tblPr/>
              <a:tblGrid>
                <a:gridCol w="1447560"/>
                <a:gridCol w="924840"/>
              </a:tblGrid>
              <a:tr h="359280">
                <a:tc>
                  <a:txBody>
                    <a:bodyPr lIns="91080" rIns="91080">
                      <a:noAutofit/>
                    </a:bodyPr>
                    <a:p>
                      <a:pPr>
                        <a:lnSpc>
                          <a:spcPct val="100000"/>
                        </a:lnSpc>
                      </a:pPr>
                      <a:r>
                        <a:rPr b="0" lang="fr-FR" sz="1400" spc="-1" strike="noStrike">
                          <a:solidFill>
                            <a:srgbClr val="74c0b6"/>
                          </a:solidFill>
                          <a:latin typeface="DM Sans"/>
                          <a:ea typeface="DM Sans"/>
                        </a:rPr>
                        <a:t>Algorithm</a:t>
                      </a:r>
                      <a:endParaRPr b="0" lang="fr-FR" sz="1400" spc="-1" strike="noStrike">
                        <a:latin typeface="Arial"/>
                      </a:endParaRPr>
                    </a:p>
                  </a:txBody>
                  <a:tcPr marL="91080" marR="91080">
                    <a:lnL w="2808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0" lang="fr-FR" sz="1100" spc="-1" strike="noStrike">
                          <a:solidFill>
                            <a:srgbClr val="74c0b6"/>
                          </a:solidFill>
                          <a:latin typeface="DM Sans"/>
                          <a:ea typeface="DM Sans"/>
                        </a:rPr>
                        <a:t>Accuracy</a:t>
                      </a:r>
                      <a:endParaRPr b="0" lang="fr-FR" sz="1100" spc="-1" strike="noStrike">
                        <a:latin typeface="Arial"/>
                      </a:endParaRPr>
                    </a:p>
                  </a:txBody>
                  <a:tcPr marL="91080" marR="91080">
                    <a:lnL w="936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Ada Boost</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77%</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K nearest  Neighbor</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75%</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Naïve Bayes</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78%</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720">
                <a:tc>
                  <a:txBody>
                    <a:bodyPr lIns="91080" rIns="91080">
                      <a:noAutofit/>
                    </a:bodyPr>
                    <a:p>
                      <a:pPr>
                        <a:lnSpc>
                          <a:spcPct val="100000"/>
                        </a:lnSpc>
                      </a:pPr>
                      <a:r>
                        <a:rPr b="0" lang="fr-FR" sz="1100" spc="-1" strike="noStrike">
                          <a:solidFill>
                            <a:srgbClr val="74c0b6"/>
                          </a:solidFill>
                          <a:latin typeface="DM Sans"/>
                          <a:ea typeface="DM Sans"/>
                        </a:rPr>
                        <a:t>SVM</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77%</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r>
            </a:tbl>
          </a:graphicData>
        </a:graphic>
      </p:graphicFrame>
      <p:sp>
        <p:nvSpPr>
          <p:cNvPr id="690"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1CA8DE96-93E3-4FC7-9011-2F542B952172}"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91" name="CustomShape 4"/>
          <p:cNvSpPr/>
          <p:nvPr/>
        </p:nvSpPr>
        <p:spPr>
          <a:xfrm>
            <a:off x="4572000" y="1428840"/>
            <a:ext cx="2436840" cy="1614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000" spc="-1" strike="noStrike">
                <a:solidFill>
                  <a:srgbClr val="000000"/>
                </a:solidFill>
                <a:latin typeface="Times New Roman"/>
                <a:ea typeface="Arial"/>
              </a:rPr>
              <a:t>classify student "admis non admis" by bac info gender, age, year</a:t>
            </a:r>
            <a:endParaRPr b="0" lang="fr-FR" sz="2000" spc="-1" strike="noStrike">
              <a:latin typeface="Arial"/>
            </a:endParaRPr>
          </a:p>
          <a:p>
            <a:pPr>
              <a:lnSpc>
                <a:spcPct val="100000"/>
              </a:lnSpc>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Problem 4</a:t>
            </a:r>
            <a:endParaRPr b="0" lang="fr-FR" sz="4000" spc="-1" strike="noStrike">
              <a:latin typeface="Arial"/>
            </a:endParaRPr>
          </a:p>
        </p:txBody>
      </p:sp>
      <p:sp>
        <p:nvSpPr>
          <p:cNvPr id="693" name="CustomShape 2"/>
          <p:cNvSpPr/>
          <p:nvPr/>
        </p:nvSpPr>
        <p:spPr>
          <a:xfrm>
            <a:off x="611280" y="1265760"/>
            <a:ext cx="5888520" cy="19904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fr-FR" sz="2400" spc="-1" strike="noStrike">
                <a:solidFill>
                  <a:srgbClr val="56051a"/>
                </a:solidFill>
                <a:latin typeface="Times New Roman"/>
                <a:ea typeface="Red Hat Text"/>
              </a:rPr>
              <a:t>We tried to Assign appropriate teacher to each group of student . </a:t>
            </a:r>
            <a:endParaRPr b="0" lang="fr-FR" sz="2400" spc="-1" strike="noStrike">
              <a:latin typeface="Arial"/>
            </a:endParaRPr>
          </a:p>
          <a:p>
            <a:pPr>
              <a:lnSpc>
                <a:spcPct val="115000"/>
              </a:lnSpc>
              <a:spcBef>
                <a:spcPts val="601"/>
              </a:spcBef>
            </a:pPr>
            <a:r>
              <a:rPr b="0" lang="fr-FR" sz="2400" spc="-1" strike="noStrike">
                <a:solidFill>
                  <a:srgbClr val="56051a"/>
                </a:solidFill>
                <a:latin typeface="Times New Roman"/>
                <a:ea typeface="Red Hat Text"/>
              </a:rPr>
              <a:t>But we don’t have enough information about teachers </a:t>
            </a:r>
            <a:endParaRPr b="0" lang="fr-FR" sz="2400" spc="-1" strike="noStrike">
              <a:latin typeface="Arial"/>
            </a:endParaRPr>
          </a:p>
        </p:txBody>
      </p:sp>
      <p:sp>
        <p:nvSpPr>
          <p:cNvPr id="694"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7A1B8B0C-48C8-40BF-B53C-97BC987FB909}"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Problem 5</a:t>
            </a:r>
            <a:endParaRPr b="0" lang="fr-FR" sz="4000" spc="-1" strike="noStrike">
              <a:latin typeface="Arial"/>
            </a:endParaRPr>
          </a:p>
        </p:txBody>
      </p:sp>
      <p:sp>
        <p:nvSpPr>
          <p:cNvPr id="696" name="CustomShape 2"/>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723CD7F8-BB40-4E72-93BF-F99C0338C48E}"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97" name="CustomShape 3"/>
          <p:cNvSpPr/>
          <p:nvPr/>
        </p:nvSpPr>
        <p:spPr>
          <a:xfrm>
            <a:off x="380880" y="967320"/>
            <a:ext cx="6854760" cy="1370160"/>
          </a:xfrm>
          <a:prstGeom prst="rect">
            <a:avLst/>
          </a:prstGeom>
          <a:noFill/>
          <a:ln>
            <a:noFill/>
          </a:ln>
        </p:spPr>
        <p:style>
          <a:lnRef idx="0"/>
          <a:fillRef idx="0"/>
          <a:effectRef idx="0"/>
          <a:fontRef idx="minor"/>
        </p:style>
        <p:txBody>
          <a:bodyPr lIns="0" rIns="0" tIns="0" bIns="0">
            <a:noAutofit/>
          </a:bodyPr>
          <a:p>
            <a:pPr marL="457200" indent="-354240">
              <a:lnSpc>
                <a:spcPct val="115000"/>
              </a:lnSpc>
              <a:spcBef>
                <a:spcPts val="601"/>
              </a:spcBef>
              <a:buClr>
                <a:srgbClr val="d04623"/>
              </a:buClr>
              <a:buFont typeface="Red Hat Text"/>
              <a:buChar char="⦁"/>
            </a:pPr>
            <a:r>
              <a:rPr b="0" lang="fr-FR" sz="2000" spc="-1" strike="noStrike">
                <a:solidFill>
                  <a:srgbClr val="56051a"/>
                </a:solidFill>
                <a:latin typeface="Times New Roman"/>
                <a:ea typeface="Red Hat Text"/>
              </a:rPr>
              <a:t>help student to choose between this three fields </a:t>
            </a:r>
            <a:r>
              <a:rPr b="1" lang="fr-FR" sz="2000" spc="-1" strike="noStrike">
                <a:solidFill>
                  <a:srgbClr val="56051a"/>
                </a:solidFill>
                <a:latin typeface="Times New Roman"/>
                <a:ea typeface="Red Hat Text"/>
              </a:rPr>
              <a:t>GL RT GI.</a:t>
            </a:r>
            <a:endParaRPr b="0" lang="fr-FR" sz="2000" spc="-1" strike="noStrike">
              <a:latin typeface="Arial"/>
            </a:endParaRPr>
          </a:p>
          <a:p>
            <a:pPr marL="457200" indent="-354240">
              <a:lnSpc>
                <a:spcPct val="115000"/>
              </a:lnSpc>
              <a:spcBef>
                <a:spcPts val="601"/>
              </a:spcBef>
              <a:buClr>
                <a:srgbClr val="d04623"/>
              </a:buClr>
              <a:buFont typeface="Red Hat Text"/>
              <a:buChar char="⦁"/>
            </a:pPr>
            <a:r>
              <a:rPr b="0" lang="fr-FR" sz="2000" spc="-1" strike="noStrike">
                <a:solidFill>
                  <a:srgbClr val="56051a"/>
                </a:solidFill>
                <a:latin typeface="Times New Roman"/>
                <a:ea typeface="Red Hat Text"/>
              </a:rPr>
              <a:t>The faculty orientation and the clustering orientation gives us a similarities of 5%.</a:t>
            </a:r>
            <a:endParaRPr b="0" lang="fr-FR" sz="2000" spc="-1" strike="noStrike">
              <a:latin typeface="Arial"/>
            </a:endParaRPr>
          </a:p>
        </p:txBody>
      </p:sp>
      <p:pic>
        <p:nvPicPr>
          <p:cNvPr id="698" name="Image 7" descr=""/>
          <p:cNvPicPr/>
          <p:nvPr/>
        </p:nvPicPr>
        <p:blipFill>
          <a:blip r:embed="rId1"/>
          <a:stretch/>
        </p:blipFill>
        <p:spPr>
          <a:xfrm>
            <a:off x="380880" y="2338920"/>
            <a:ext cx="3737520" cy="2802600"/>
          </a:xfrm>
          <a:prstGeom prst="rect">
            <a:avLst/>
          </a:prstGeom>
          <a:ln>
            <a:noFill/>
          </a:ln>
        </p:spPr>
      </p:pic>
      <p:pic>
        <p:nvPicPr>
          <p:cNvPr id="699" name="Image 8" descr=""/>
          <p:cNvPicPr/>
          <p:nvPr/>
        </p:nvPicPr>
        <p:blipFill>
          <a:blip r:embed="rId2"/>
          <a:stretch/>
        </p:blipFill>
        <p:spPr>
          <a:xfrm>
            <a:off x="4724280" y="2457000"/>
            <a:ext cx="3579840" cy="26845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1295280" y="1886040"/>
            <a:ext cx="4570560" cy="1141560"/>
          </a:xfrm>
          <a:prstGeom prst="rect">
            <a:avLst/>
          </a:prstGeom>
          <a:noFill/>
          <a:ln>
            <a:noFill/>
          </a:ln>
        </p:spPr>
        <p:style>
          <a:lnRef idx="0"/>
          <a:fillRef idx="0"/>
          <a:effectRef idx="0"/>
          <a:fontRef idx="minor"/>
        </p:style>
        <p:txBody>
          <a:bodyPr lIns="0" rIns="0" tIns="0" bIns="0" anchor="b">
            <a:noAutofit/>
          </a:bodyPr>
          <a:p>
            <a:pPr>
              <a:lnSpc>
                <a:spcPct val="80000"/>
              </a:lnSpc>
            </a:pPr>
            <a:r>
              <a:rPr b="1" lang="fr-FR" sz="5000" spc="-1" strike="noStrike">
                <a:solidFill>
                  <a:srgbClr val="ed8227"/>
                </a:solidFill>
                <a:latin typeface="Modern No. 20"/>
                <a:ea typeface="Zilla Slab SemiBold"/>
              </a:rPr>
              <a:t>DNA Web App</a:t>
            </a:r>
            <a:endParaRPr b="0" lang="fr-FR" sz="5000" spc="-1" strike="noStrike">
              <a:latin typeface="Arial"/>
            </a:endParaRPr>
          </a:p>
        </p:txBody>
      </p:sp>
      <p:sp>
        <p:nvSpPr>
          <p:cNvPr id="701" name="CustomShape 2"/>
          <p:cNvSpPr/>
          <p:nvPr/>
        </p:nvSpPr>
        <p:spPr>
          <a:xfrm>
            <a:off x="8594640" y="4749840"/>
            <a:ext cx="54792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AA96CF2A-494F-410C-90B2-879929AB27A1}"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611280" y="37008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Tools </a:t>
            </a:r>
            <a:endParaRPr b="0" lang="fr-FR" sz="2800" spc="-1" strike="noStrike">
              <a:latin typeface="Arial"/>
            </a:endParaRPr>
          </a:p>
        </p:txBody>
      </p:sp>
      <p:sp>
        <p:nvSpPr>
          <p:cNvPr id="703" name="CustomShape 2"/>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98A6AB79-DAC2-497A-BE65-CC3F441BD9EE}"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704" name="Image 7" descr=""/>
          <p:cNvPicPr/>
          <p:nvPr/>
        </p:nvPicPr>
        <p:blipFill>
          <a:blip r:embed="rId1"/>
          <a:stretch/>
        </p:blipFill>
        <p:spPr>
          <a:xfrm>
            <a:off x="119880" y="1382040"/>
            <a:ext cx="1624320" cy="1617840"/>
          </a:xfrm>
          <a:prstGeom prst="rect">
            <a:avLst/>
          </a:prstGeom>
          <a:ln>
            <a:noFill/>
          </a:ln>
        </p:spPr>
      </p:pic>
      <p:pic>
        <p:nvPicPr>
          <p:cNvPr id="705" name="Image 1" descr=""/>
          <p:cNvPicPr/>
          <p:nvPr/>
        </p:nvPicPr>
        <p:blipFill>
          <a:blip r:embed="rId2"/>
          <a:stretch/>
        </p:blipFill>
        <p:spPr>
          <a:xfrm>
            <a:off x="4413960" y="1068120"/>
            <a:ext cx="2358360" cy="1072080"/>
          </a:xfrm>
          <a:prstGeom prst="rect">
            <a:avLst/>
          </a:prstGeom>
          <a:ln>
            <a:noFill/>
          </a:ln>
        </p:spPr>
      </p:pic>
      <p:pic>
        <p:nvPicPr>
          <p:cNvPr id="706" name="Image 3" descr=""/>
          <p:cNvPicPr/>
          <p:nvPr/>
        </p:nvPicPr>
        <p:blipFill>
          <a:blip r:embed="rId3"/>
          <a:stretch/>
        </p:blipFill>
        <p:spPr>
          <a:xfrm>
            <a:off x="0" y="3243600"/>
            <a:ext cx="3122640" cy="1898640"/>
          </a:xfrm>
          <a:prstGeom prst="rect">
            <a:avLst/>
          </a:prstGeom>
          <a:ln>
            <a:noFill/>
          </a:ln>
        </p:spPr>
      </p:pic>
      <p:pic>
        <p:nvPicPr>
          <p:cNvPr id="707" name="Image 4" descr=""/>
          <p:cNvPicPr/>
          <p:nvPr/>
        </p:nvPicPr>
        <p:blipFill>
          <a:blip r:embed="rId4"/>
          <a:stretch/>
        </p:blipFill>
        <p:spPr>
          <a:xfrm>
            <a:off x="2057400" y="1346760"/>
            <a:ext cx="2338560" cy="1223640"/>
          </a:xfrm>
          <a:prstGeom prst="rect">
            <a:avLst/>
          </a:prstGeom>
          <a:ln>
            <a:noFill/>
          </a:ln>
        </p:spPr>
      </p:pic>
      <p:pic>
        <p:nvPicPr>
          <p:cNvPr id="708" name="Image 12" descr=""/>
          <p:cNvPicPr/>
          <p:nvPr/>
        </p:nvPicPr>
        <p:blipFill>
          <a:blip r:embed="rId5"/>
          <a:stretch/>
        </p:blipFill>
        <p:spPr>
          <a:xfrm>
            <a:off x="1579320" y="287640"/>
            <a:ext cx="1910160" cy="1350000"/>
          </a:xfrm>
          <a:prstGeom prst="rect">
            <a:avLst/>
          </a:prstGeom>
          <a:ln>
            <a:noFill/>
          </a:ln>
        </p:spPr>
      </p:pic>
      <p:pic>
        <p:nvPicPr>
          <p:cNvPr id="709" name="Image 15" descr=""/>
          <p:cNvPicPr/>
          <p:nvPr/>
        </p:nvPicPr>
        <p:blipFill>
          <a:blip r:embed="rId6"/>
          <a:stretch/>
        </p:blipFill>
        <p:spPr>
          <a:xfrm>
            <a:off x="2990520" y="2876400"/>
            <a:ext cx="3808080" cy="16812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CustomShape 1"/>
          <p:cNvSpPr/>
          <p:nvPr/>
        </p:nvSpPr>
        <p:spPr>
          <a:xfrm>
            <a:off x="1295280" y="1886040"/>
            <a:ext cx="4570560" cy="1141560"/>
          </a:xfrm>
          <a:prstGeom prst="rect">
            <a:avLst/>
          </a:prstGeom>
          <a:noFill/>
          <a:ln>
            <a:noFill/>
          </a:ln>
        </p:spPr>
        <p:style>
          <a:lnRef idx="0"/>
          <a:fillRef idx="0"/>
          <a:effectRef idx="0"/>
          <a:fontRef idx="minor"/>
        </p:style>
        <p:txBody>
          <a:bodyPr lIns="0" rIns="0" tIns="0" bIns="0" anchor="b">
            <a:noAutofit/>
          </a:bodyPr>
          <a:p>
            <a:pPr>
              <a:lnSpc>
                <a:spcPct val="80000"/>
              </a:lnSpc>
            </a:pPr>
            <a:r>
              <a:rPr b="0" lang="fr-FR" sz="5400" spc="-1" strike="noStrike">
                <a:solidFill>
                  <a:srgbClr val="ed8227"/>
                </a:solidFill>
                <a:latin typeface="Modern No. 20"/>
                <a:ea typeface="Zilla Slab SemiBold"/>
              </a:rPr>
              <a:t>Django API</a:t>
            </a:r>
            <a:endParaRPr b="0" lang="fr-FR" sz="5400" spc="-1" strike="noStrike">
              <a:latin typeface="Arial"/>
            </a:endParaRPr>
          </a:p>
        </p:txBody>
      </p:sp>
      <p:sp>
        <p:nvSpPr>
          <p:cNvPr id="711" name="CustomShape 2"/>
          <p:cNvSpPr/>
          <p:nvPr/>
        </p:nvSpPr>
        <p:spPr>
          <a:xfrm>
            <a:off x="8594640" y="4749840"/>
            <a:ext cx="54792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0703909D-8EF8-4975-BB3C-43C3CF8A3DBC}"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152280" y="13320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Web  App Dashboard</a:t>
            </a:r>
            <a:endParaRPr b="0" lang="fr-FR" sz="4000" spc="-1" strike="noStrike">
              <a:latin typeface="Arial"/>
            </a:endParaRPr>
          </a:p>
        </p:txBody>
      </p:sp>
      <p:sp>
        <p:nvSpPr>
          <p:cNvPr id="713" name="CustomShape 2"/>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53F68F52-54C0-443F-9362-774BF7511544}"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714" name="Image 5" descr=""/>
          <p:cNvPicPr/>
          <p:nvPr/>
        </p:nvPicPr>
        <p:blipFill>
          <a:blip r:embed="rId1"/>
          <a:stretch/>
        </p:blipFill>
        <p:spPr>
          <a:xfrm>
            <a:off x="297360" y="1200240"/>
            <a:ext cx="1987200" cy="3735360"/>
          </a:xfrm>
          <a:prstGeom prst="rect">
            <a:avLst/>
          </a:prstGeom>
          <a:ln>
            <a:noFill/>
          </a:ln>
        </p:spPr>
      </p:pic>
      <p:pic>
        <p:nvPicPr>
          <p:cNvPr id="715" name="Image 6" descr=""/>
          <p:cNvPicPr/>
          <p:nvPr/>
        </p:nvPicPr>
        <p:blipFill>
          <a:blip r:embed="rId2"/>
          <a:stretch/>
        </p:blipFill>
        <p:spPr>
          <a:xfrm>
            <a:off x="6934320" y="133200"/>
            <a:ext cx="2099520" cy="3888000"/>
          </a:xfrm>
          <a:prstGeom prst="rect">
            <a:avLst/>
          </a:prstGeom>
          <a:ln>
            <a:noFill/>
          </a:ln>
        </p:spPr>
      </p:pic>
      <p:pic>
        <p:nvPicPr>
          <p:cNvPr id="716" name="Image 10" descr=""/>
          <p:cNvPicPr/>
          <p:nvPr/>
        </p:nvPicPr>
        <p:blipFill>
          <a:blip r:embed="rId3"/>
          <a:stretch/>
        </p:blipFill>
        <p:spPr>
          <a:xfrm>
            <a:off x="2491920" y="1581120"/>
            <a:ext cx="4418280" cy="3122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3886200" y="666720"/>
            <a:ext cx="3285000" cy="121860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68" name="CustomShape 2"/>
          <p:cNvSpPr/>
          <p:nvPr/>
        </p:nvSpPr>
        <p:spPr>
          <a:xfrm>
            <a:off x="3962520" y="1733400"/>
            <a:ext cx="5027760" cy="3275280"/>
          </a:xfrm>
          <a:prstGeom prst="rect">
            <a:avLst/>
          </a:prstGeom>
          <a:noFill/>
          <a:ln>
            <a:noFill/>
          </a:ln>
        </p:spPr>
        <p:style>
          <a:lnRef idx="0"/>
          <a:fillRef idx="0"/>
          <a:effectRef idx="0"/>
          <a:fontRef idx="minor"/>
        </p:style>
        <p:txBody>
          <a:bodyPr lIns="0" rIns="0" tIns="0" bIns="0">
            <a:noAutofit/>
          </a:bodyPr>
          <a:p>
            <a:pPr marL="101520">
              <a:lnSpc>
                <a:spcPct val="115000"/>
              </a:lnSpc>
              <a:spcBef>
                <a:spcPts val="601"/>
              </a:spcBef>
            </a:pPr>
            <a:r>
              <a:rPr b="1" lang="fr-FR" sz="1800" spc="-1" strike="noStrike">
                <a:solidFill>
                  <a:srgbClr val="56051a"/>
                </a:solidFill>
                <a:latin typeface="Times New Roman"/>
                <a:ea typeface="Red Hat Text"/>
              </a:rPr>
              <a:t>I am </a:t>
            </a:r>
            <a:r>
              <a:rPr b="1" lang="fr-FR" sz="1800" spc="-1" strike="noStrike" cap="all">
                <a:solidFill>
                  <a:srgbClr val="f0f0ee"/>
                </a:solidFill>
                <a:latin typeface="Modern No. 20"/>
                <a:ea typeface="Red Hat Text"/>
              </a:rPr>
              <a:t>Toumi abdrahman</a:t>
            </a:r>
            <a:endParaRPr b="0" lang="fr-FR" sz="1800" spc="-1" strike="noStrike">
              <a:latin typeface="Arial"/>
            </a:endParaRPr>
          </a:p>
          <a:p>
            <a:pPr marL="457200" indent="-35424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Hard-working web developer with a flair for creating elegant solutions in the least amount of time. Developed an ecommerce webapp, customer web portal, documentary launch website, and donations webapp for a local charity.</a:t>
            </a:r>
            <a:endParaRPr b="0" lang="fr-FR" sz="1800" spc="-1" strike="noStrike">
              <a:latin typeface="Arial"/>
            </a:endParaRPr>
          </a:p>
          <a:p>
            <a:pPr marL="457200" indent="-35424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You can find me at </a:t>
            </a:r>
            <a:r>
              <a:rPr b="0" lang="fr-FR" sz="1800" spc="-1" strike="noStrike">
                <a:solidFill>
                  <a:srgbClr val="ffffff"/>
                </a:solidFill>
                <a:latin typeface="Modern No. 20"/>
                <a:ea typeface="Red Hat Text"/>
              </a:rPr>
              <a:t>abderrahmanemustapha030898@gmail.com</a:t>
            </a:r>
            <a:endParaRPr b="0" lang="fr-FR" sz="1800" spc="-1" strike="noStrike">
              <a:latin typeface="Arial"/>
            </a:endParaRPr>
          </a:p>
        </p:txBody>
      </p:sp>
      <p:sp>
        <p:nvSpPr>
          <p:cNvPr id="569"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B98D2291-52E6-48FA-B63E-3B3164F8A20B}"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570" name="Picture 2" descr="C:\Users\Dell\Downloads\SHAREit\CC_20191209_084737.png"/>
          <p:cNvPicPr/>
          <p:nvPr/>
        </p:nvPicPr>
        <p:blipFill>
          <a:blip r:embed="rId1"/>
          <a:stretch/>
        </p:blipFill>
        <p:spPr>
          <a:xfrm>
            <a:off x="228600" y="794880"/>
            <a:ext cx="3579840" cy="3579840"/>
          </a:xfrm>
          <a:prstGeom prst="rect">
            <a:avLst/>
          </a:prstGeom>
          <a:ln>
            <a:noFill/>
          </a:ln>
        </p:spPr>
      </p:pic>
      <p:sp>
        <p:nvSpPr>
          <p:cNvPr id="571" name="CustomShape 4"/>
          <p:cNvSpPr/>
          <p:nvPr/>
        </p:nvSpPr>
        <p:spPr>
          <a:xfrm>
            <a:off x="1066680" y="4552920"/>
            <a:ext cx="2320560" cy="638280"/>
          </a:xfrm>
          <a:prstGeom prst="rect">
            <a:avLst/>
          </a:prstGeom>
          <a:noFill/>
          <a:ln>
            <a:noFill/>
          </a:ln>
        </p:spPr>
        <p:style>
          <a:lnRef idx="0"/>
          <a:fillRef idx="0"/>
          <a:effectRef idx="0"/>
          <a:fontRef idx="minor"/>
        </p:style>
        <p:txBody>
          <a:bodyPr lIns="0" rIns="0" tIns="45000" bIns="45000">
            <a:spAutoFit/>
          </a:bodyPr>
          <a:p>
            <a:pPr algn="just">
              <a:lnSpc>
                <a:spcPct val="100000"/>
              </a:lnSpc>
              <a:spcAft>
                <a:spcPts val="901"/>
              </a:spcAft>
            </a:pPr>
            <a:r>
              <a:rPr b="1" lang="fr-FR" sz="1800" spc="-1" strike="noStrike" cap="all">
                <a:solidFill>
                  <a:srgbClr val="ffffff"/>
                </a:solidFill>
                <a:latin typeface="Modern No. 20"/>
                <a:ea typeface="Arial"/>
              </a:rPr>
              <a:t>Project  Manager</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152280" y="13320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Web  App Profile</a:t>
            </a:r>
            <a:endParaRPr b="0" lang="fr-FR" sz="4000" spc="-1" strike="noStrike">
              <a:latin typeface="Arial"/>
            </a:endParaRPr>
          </a:p>
        </p:txBody>
      </p:sp>
      <p:sp>
        <p:nvSpPr>
          <p:cNvPr id="718" name="CustomShape 2"/>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D48D330A-964D-4443-B841-F80EED9C37DF}"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719" name="Image 1" descr=""/>
          <p:cNvPicPr/>
          <p:nvPr/>
        </p:nvPicPr>
        <p:blipFill>
          <a:blip r:embed="rId1"/>
          <a:stretch/>
        </p:blipFill>
        <p:spPr>
          <a:xfrm>
            <a:off x="0" y="743040"/>
            <a:ext cx="4079160" cy="2741760"/>
          </a:xfrm>
          <a:prstGeom prst="rect">
            <a:avLst/>
          </a:prstGeom>
          <a:ln>
            <a:noFill/>
          </a:ln>
        </p:spPr>
      </p:pic>
      <p:pic>
        <p:nvPicPr>
          <p:cNvPr id="720" name="Image 4" descr=""/>
          <p:cNvPicPr/>
          <p:nvPr/>
        </p:nvPicPr>
        <p:blipFill>
          <a:blip r:embed="rId2"/>
          <a:stretch/>
        </p:blipFill>
        <p:spPr>
          <a:xfrm>
            <a:off x="5715000" y="361800"/>
            <a:ext cx="3198960" cy="4557240"/>
          </a:xfrm>
          <a:prstGeom prst="rect">
            <a:avLst/>
          </a:prstGeom>
          <a:ln>
            <a:noFill/>
          </a:ln>
        </p:spPr>
      </p:pic>
      <p:pic>
        <p:nvPicPr>
          <p:cNvPr id="721" name="Image 7" descr=""/>
          <p:cNvPicPr/>
          <p:nvPr/>
        </p:nvPicPr>
        <p:blipFill>
          <a:blip r:embed="rId3"/>
          <a:stretch/>
        </p:blipFill>
        <p:spPr>
          <a:xfrm>
            <a:off x="2172240" y="2664000"/>
            <a:ext cx="3815640" cy="24177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04623"/>
        </a:solidFill>
      </p:bgPr>
    </p:bg>
    <p:spTree>
      <p:nvGrpSpPr>
        <p:cNvPr id="1" name=""/>
        <p:cNvGrpSpPr/>
        <p:nvPr/>
      </p:nvGrpSpPr>
      <p:grpSpPr>
        <a:xfrm>
          <a:off x="0" y="0"/>
          <a:ext cx="0" cy="0"/>
          <a:chOff x="0" y="0"/>
          <a:chExt cx="0" cy="0"/>
        </a:xfrm>
      </p:grpSpPr>
      <p:sp>
        <p:nvSpPr>
          <p:cNvPr id="722" name="CustomShape 1"/>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4A3D9D17-8DF9-4889-B5B0-5C29E8FCFE15}"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723" name="CustomShape 2"/>
          <p:cNvSpPr/>
          <p:nvPr/>
        </p:nvSpPr>
        <p:spPr>
          <a:xfrm>
            <a:off x="3240720" y="1475280"/>
            <a:ext cx="4870440" cy="121860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Zilla Slab SemiBold"/>
                <a:ea typeface="Zilla Slab SemiBold"/>
              </a:rPr>
              <a:t>Thanks!</a:t>
            </a:r>
            <a:endParaRPr b="0" lang="fr-FR" sz="9600" spc="-1" strike="noStrike">
              <a:latin typeface="Arial"/>
            </a:endParaRPr>
          </a:p>
        </p:txBody>
      </p:sp>
      <p:sp>
        <p:nvSpPr>
          <p:cNvPr id="724" name="CustomShape 3"/>
          <p:cNvSpPr/>
          <p:nvPr/>
        </p:nvSpPr>
        <p:spPr>
          <a:xfrm>
            <a:off x="1234440" y="1149480"/>
            <a:ext cx="1805040" cy="1810440"/>
          </a:xfrm>
          <a:custGeom>
            <a:avLst/>
            <a:gdLst/>
            <a:ahLst/>
            <a:rect l="l" t="t" r="r" b="b"/>
            <a:pathLst>
              <a:path w="922938" h="925576">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chemeClr val="accent5"/>
          </a:solidFill>
          <a:ln>
            <a:noFill/>
          </a:ln>
        </p:spPr>
        <p:style>
          <a:lnRef idx="0"/>
          <a:fillRef idx="0"/>
          <a:effectRef idx="0"/>
          <a:fontRef idx="minor"/>
        </p:style>
      </p:sp>
      <p:sp>
        <p:nvSpPr>
          <p:cNvPr id="725" name="CustomShape 4"/>
          <p:cNvSpPr/>
          <p:nvPr/>
        </p:nvSpPr>
        <p:spPr>
          <a:xfrm>
            <a:off x="1705320" y="1566720"/>
            <a:ext cx="863280" cy="797040"/>
          </a:xfrm>
          <a:custGeom>
            <a:avLst/>
            <a:gdLst/>
            <a:ahLst/>
            <a:rect l="l" t="t" r="r" b="b"/>
            <a:pathLst>
              <a:path w="17204" h="1589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lt1"/>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3886200" y="438120"/>
            <a:ext cx="3285000" cy="121860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73" name="CustomShape 2"/>
          <p:cNvSpPr/>
          <p:nvPr/>
        </p:nvSpPr>
        <p:spPr>
          <a:xfrm>
            <a:off x="3962520" y="1733400"/>
            <a:ext cx="4570560" cy="31226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800" spc="-1" strike="noStrike">
                <a:solidFill>
                  <a:srgbClr val="56051a"/>
                </a:solidFill>
                <a:latin typeface="Times New Roman"/>
                <a:ea typeface="Red Hat Text"/>
              </a:rPr>
              <a:t>I am </a:t>
            </a:r>
            <a:r>
              <a:rPr b="1" lang="fr-FR" sz="1800" spc="-1" strike="noStrike">
                <a:solidFill>
                  <a:srgbClr val="ffffff"/>
                </a:solidFill>
                <a:latin typeface="Modern No. 20"/>
                <a:ea typeface="Red Hat Text"/>
              </a:rPr>
              <a:t>Kouriba Ali</a:t>
            </a:r>
            <a:endParaRPr b="0" lang="fr-FR" sz="1800" spc="-1" strike="noStrike">
              <a:latin typeface="Arial"/>
            </a:endParaRPr>
          </a:p>
          <a:p>
            <a:pPr marL="457200" indent="-35424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UX designer &amp; Front end developer created responsive websites from scratch , Designing and maintaining front end for web and mobile applications.</a:t>
            </a:r>
            <a:endParaRPr b="0" lang="fr-FR" sz="1800" spc="-1" strike="noStrike">
              <a:latin typeface="Arial"/>
            </a:endParaRPr>
          </a:p>
          <a:p>
            <a:pPr marL="457200" indent="-35424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You can find me at</a:t>
            </a:r>
            <a:endParaRPr b="0" lang="fr-FR" sz="1800" spc="-1" strike="noStrike">
              <a:latin typeface="Arial"/>
            </a:endParaRPr>
          </a:p>
          <a:p>
            <a:pPr lvl="1" marL="914400" indent="-354240">
              <a:lnSpc>
                <a:spcPct val="115000"/>
              </a:lnSpc>
              <a:buClr>
                <a:srgbClr val="ed8227"/>
              </a:buClr>
              <a:buFont typeface="Red Hat Text"/>
              <a:buChar char="⦁"/>
            </a:pPr>
            <a:r>
              <a:rPr b="0" lang="fr-FR" sz="1800" spc="-1" strike="noStrike">
                <a:solidFill>
                  <a:srgbClr val="56051a"/>
                </a:solidFill>
                <a:latin typeface="Red Hat Text"/>
                <a:ea typeface="Red Hat Text"/>
              </a:rPr>
              <a:t> </a:t>
            </a:r>
            <a:r>
              <a:rPr b="0" lang="fr-FR" sz="1800" spc="-1" strike="noStrike">
                <a:solidFill>
                  <a:srgbClr val="ffffff"/>
                </a:solidFill>
                <a:latin typeface="Modern No. 20"/>
                <a:ea typeface="Red Hat Text"/>
              </a:rPr>
              <a:t>aliloutg@email.com</a:t>
            </a:r>
            <a:endParaRPr b="0" lang="fr-FR" sz="1800" spc="-1" strike="noStrike">
              <a:latin typeface="Arial"/>
            </a:endParaRPr>
          </a:p>
        </p:txBody>
      </p:sp>
      <p:sp>
        <p:nvSpPr>
          <p:cNvPr id="574"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A845642B-9270-4C36-9715-EC1CA662F68E}"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575" name="Picture 3" descr="C:\Users\Dell\Downloads\SHAREit\CC_20191209_084715.png"/>
          <p:cNvPicPr/>
          <p:nvPr/>
        </p:nvPicPr>
        <p:blipFill>
          <a:blip r:embed="rId1"/>
          <a:stretch/>
        </p:blipFill>
        <p:spPr>
          <a:xfrm>
            <a:off x="457200" y="819000"/>
            <a:ext cx="3246480" cy="3246480"/>
          </a:xfrm>
          <a:prstGeom prst="rect">
            <a:avLst/>
          </a:prstGeom>
          <a:ln>
            <a:noFill/>
          </a:ln>
        </p:spPr>
      </p:pic>
      <p:sp>
        <p:nvSpPr>
          <p:cNvPr id="576" name="CustomShape 4"/>
          <p:cNvSpPr/>
          <p:nvPr/>
        </p:nvSpPr>
        <p:spPr>
          <a:xfrm>
            <a:off x="1060200" y="4089960"/>
            <a:ext cx="2138760" cy="912600"/>
          </a:xfrm>
          <a:prstGeom prst="rect">
            <a:avLst/>
          </a:prstGeom>
          <a:noFill/>
          <a:ln>
            <a:noFill/>
          </a:ln>
        </p:spPr>
        <p:style>
          <a:lnRef idx="0"/>
          <a:fillRef idx="0"/>
          <a:effectRef idx="0"/>
          <a:fontRef idx="minor"/>
        </p:style>
        <p:txBody>
          <a:bodyPr lIns="0" rIns="0" tIns="45000" bIns="45000">
            <a:spAutoFit/>
          </a:bodyPr>
          <a:p>
            <a:pPr algn="ctr">
              <a:lnSpc>
                <a:spcPct val="100000"/>
              </a:lnSpc>
              <a:spcAft>
                <a:spcPts val="901"/>
              </a:spcAft>
            </a:pPr>
            <a:r>
              <a:rPr b="1" lang="fr-FR" sz="1800" spc="-1" strike="noStrike" cap="all">
                <a:solidFill>
                  <a:srgbClr val="ffffff"/>
                </a:solidFill>
                <a:latin typeface="Modern No. 20"/>
                <a:ea typeface="Arial"/>
              </a:rPr>
              <a:t>Ux designer &amp; front end developer</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3886200" y="814320"/>
            <a:ext cx="3285000" cy="121860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78" name="CustomShape 2"/>
          <p:cNvSpPr/>
          <p:nvPr/>
        </p:nvSpPr>
        <p:spPr>
          <a:xfrm>
            <a:off x="3733920" y="2016360"/>
            <a:ext cx="5104080" cy="2992320"/>
          </a:xfrm>
          <a:prstGeom prst="rect">
            <a:avLst/>
          </a:prstGeom>
          <a:noFill/>
          <a:ln>
            <a:noFill/>
          </a:ln>
        </p:spPr>
        <p:style>
          <a:lnRef idx="0"/>
          <a:fillRef idx="0"/>
          <a:effectRef idx="0"/>
          <a:fontRef idx="minor"/>
        </p:style>
        <p:txBody>
          <a:bodyPr lIns="0" rIns="0" tIns="0" bIns="0">
            <a:noAutofit/>
          </a:bodyPr>
          <a:p>
            <a:pPr marL="101520">
              <a:lnSpc>
                <a:spcPct val="115000"/>
              </a:lnSpc>
              <a:spcBef>
                <a:spcPts val="601"/>
              </a:spcBef>
            </a:pPr>
            <a:r>
              <a:rPr b="1" lang="fr-FR" sz="1800" spc="-1" strike="noStrike">
                <a:solidFill>
                  <a:srgbClr val="56051a"/>
                </a:solidFill>
                <a:latin typeface="Times New Roman"/>
                <a:ea typeface="Red Hat Text"/>
              </a:rPr>
              <a:t>I am </a:t>
            </a:r>
            <a:r>
              <a:rPr b="1" lang="fr-FR" sz="1800" spc="-1" strike="noStrike">
                <a:solidFill>
                  <a:srgbClr val="ffffff"/>
                </a:solidFill>
                <a:latin typeface="Modern No. 20"/>
                <a:ea typeface="Red Hat Text"/>
              </a:rPr>
              <a:t>Yassmine boussafi</a:t>
            </a:r>
            <a:endParaRPr b="0" lang="fr-FR" sz="1800" spc="-1" strike="noStrike">
              <a:latin typeface="Arial"/>
            </a:endParaRPr>
          </a:p>
          <a:p>
            <a:pPr marL="457200" indent="-35424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I am a beginner software developer seeking knowledge and experience in my field of study</a:t>
            </a:r>
            <a:endParaRPr b="0" lang="fr-FR" sz="1800" spc="-1" strike="noStrike">
              <a:latin typeface="Arial"/>
            </a:endParaRPr>
          </a:p>
          <a:p>
            <a:pPr marL="457200" indent="-35424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Python, Django and Java as main programming languages, and a strong knowledge in UML based conception .</a:t>
            </a:r>
            <a:endParaRPr b="0" lang="fr-FR" sz="1800" spc="-1" strike="noStrike">
              <a:latin typeface="Arial"/>
            </a:endParaRPr>
          </a:p>
          <a:p>
            <a:pPr>
              <a:lnSpc>
                <a:spcPct val="115000"/>
              </a:lnSpc>
              <a:spcBef>
                <a:spcPts val="601"/>
              </a:spcBef>
            </a:pPr>
            <a:r>
              <a:rPr b="0" lang="fr-FR" sz="1800" spc="-1" strike="noStrike">
                <a:solidFill>
                  <a:srgbClr val="56051a"/>
                </a:solidFill>
                <a:latin typeface="Times New Roman"/>
                <a:ea typeface="Red Hat Text"/>
              </a:rPr>
              <a:t>You can find me at </a:t>
            </a:r>
            <a:r>
              <a:rPr b="0" lang="fr-FR" sz="1800" spc="-1" strike="noStrike">
                <a:solidFill>
                  <a:srgbClr val="56051a"/>
                </a:solidFill>
                <a:latin typeface="Red Hat Text"/>
                <a:ea typeface="Red Hat Text"/>
              </a:rPr>
              <a:t>	</a:t>
            </a:r>
            <a:r>
              <a:rPr b="0" lang="fr-FR" sz="1800" spc="-1" strike="noStrike">
                <a:solidFill>
                  <a:srgbClr val="ffffff"/>
                </a:solidFill>
                <a:latin typeface="Modern No. 20"/>
                <a:ea typeface="Red Hat Text"/>
              </a:rPr>
              <a:t>Boussafi.yassmine.1102@gmail.com</a:t>
            </a:r>
            <a:endParaRPr b="0" lang="fr-FR" sz="1800" spc="-1" strike="noStrike">
              <a:latin typeface="Arial"/>
            </a:endParaRPr>
          </a:p>
        </p:txBody>
      </p:sp>
      <p:sp>
        <p:nvSpPr>
          <p:cNvPr id="579"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2966581C-2F6F-42D4-B124-B06F0BEF9864}"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580" name="Picture 2" descr="C:\Users\Dell\Downloads\SHAREit\CC_20191209_084615.png"/>
          <p:cNvPicPr/>
          <p:nvPr/>
        </p:nvPicPr>
        <p:blipFill>
          <a:blip r:embed="rId1"/>
          <a:stretch/>
        </p:blipFill>
        <p:spPr>
          <a:xfrm>
            <a:off x="228600" y="895320"/>
            <a:ext cx="3427560" cy="3427560"/>
          </a:xfrm>
          <a:prstGeom prst="rect">
            <a:avLst/>
          </a:prstGeom>
          <a:ln>
            <a:noFill/>
          </a:ln>
        </p:spPr>
      </p:pic>
      <p:sp>
        <p:nvSpPr>
          <p:cNvPr id="581" name="CustomShape 4"/>
          <p:cNvSpPr/>
          <p:nvPr/>
        </p:nvSpPr>
        <p:spPr>
          <a:xfrm>
            <a:off x="914400" y="4629240"/>
            <a:ext cx="2320560" cy="363960"/>
          </a:xfrm>
          <a:prstGeom prst="rect">
            <a:avLst/>
          </a:prstGeom>
          <a:noFill/>
          <a:ln>
            <a:noFill/>
          </a:ln>
        </p:spPr>
        <p:style>
          <a:lnRef idx="0"/>
          <a:fillRef idx="0"/>
          <a:effectRef idx="0"/>
          <a:fontRef idx="minor"/>
        </p:style>
        <p:txBody>
          <a:bodyPr lIns="0" rIns="0" tIns="45000" bIns="45000">
            <a:spAutoFit/>
          </a:bodyPr>
          <a:p>
            <a:pPr algn="ctr">
              <a:lnSpc>
                <a:spcPct val="100000"/>
              </a:lnSpc>
            </a:pPr>
            <a:r>
              <a:rPr b="1" lang="fr-FR" sz="1800" spc="-1" strike="noStrike">
                <a:solidFill>
                  <a:srgbClr val="ffffff"/>
                </a:solidFill>
                <a:latin typeface="Modern No. 20"/>
                <a:ea typeface="Arial"/>
              </a:rPr>
              <a:t>Concepteur </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886200" y="743040"/>
            <a:ext cx="3285000" cy="121860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83" name="CustomShape 2"/>
          <p:cNvSpPr/>
          <p:nvPr/>
        </p:nvSpPr>
        <p:spPr>
          <a:xfrm>
            <a:off x="3886200" y="1886040"/>
            <a:ext cx="4911120" cy="304668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800" spc="-1" strike="noStrike">
                <a:solidFill>
                  <a:srgbClr val="56051a"/>
                </a:solidFill>
                <a:latin typeface="Times New Roman"/>
                <a:ea typeface="Red Hat Text"/>
              </a:rPr>
              <a:t>I am </a:t>
            </a:r>
            <a:r>
              <a:rPr b="1" lang="fr-FR" sz="1800" spc="-1" strike="noStrike">
                <a:solidFill>
                  <a:srgbClr val="ffffff"/>
                </a:solidFill>
                <a:latin typeface="Modern No. 20"/>
                <a:ea typeface="Red Hat Text"/>
              </a:rPr>
              <a:t>Nachoua Nourhane Hamdani</a:t>
            </a:r>
            <a:r>
              <a:rPr b="1" lang="fr-FR" sz="1800" spc="-1" strike="noStrike" cap="all">
                <a:solidFill>
                  <a:srgbClr val="ffffff"/>
                </a:solidFill>
                <a:latin typeface="Modern No. 20"/>
                <a:ea typeface="Red Hat Text"/>
              </a:rPr>
              <a:t> </a:t>
            </a:r>
            <a:endParaRPr b="0" lang="fr-FR" sz="1800" spc="-1" strike="noStrike">
              <a:latin typeface="Arial"/>
            </a:endParaRPr>
          </a:p>
          <a:p>
            <a:pPr marL="457200" indent="-35424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I am a student in software engineering with a passion for data bases.</a:t>
            </a:r>
            <a:endParaRPr b="0" lang="fr-FR" sz="1800" spc="-1" strike="noStrike">
              <a:latin typeface="Arial"/>
            </a:endParaRPr>
          </a:p>
          <a:p>
            <a:pPr marL="457200" indent="-35424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Python, Django and  Java when coding, and good background in MySQL and PostgreSQL.</a:t>
            </a:r>
            <a:endParaRPr b="0" lang="fr-FR" sz="1800" spc="-1" strike="noStrike">
              <a:latin typeface="Arial"/>
            </a:endParaRPr>
          </a:p>
          <a:p>
            <a:pPr>
              <a:lnSpc>
                <a:spcPct val="115000"/>
              </a:lnSpc>
              <a:spcBef>
                <a:spcPts val="601"/>
              </a:spcBef>
            </a:pPr>
            <a:r>
              <a:rPr b="0" lang="fr-FR" sz="1800" spc="-1" strike="noStrike">
                <a:solidFill>
                  <a:srgbClr val="56051a"/>
                </a:solidFill>
                <a:latin typeface="Times New Roman"/>
                <a:ea typeface="Red Hat Text"/>
              </a:rPr>
              <a:t>You can find me at</a:t>
            </a:r>
            <a:endParaRPr b="0" lang="fr-FR" sz="1800" spc="-1" strike="noStrike">
              <a:latin typeface="Arial"/>
            </a:endParaRPr>
          </a:p>
          <a:p>
            <a:pPr>
              <a:lnSpc>
                <a:spcPct val="115000"/>
              </a:lnSpc>
              <a:spcBef>
                <a:spcPts val="601"/>
              </a:spcBef>
            </a:pPr>
            <a:r>
              <a:rPr b="0" lang="fr-FR" sz="1800" spc="-1" strike="noStrike">
                <a:solidFill>
                  <a:srgbClr val="56051a"/>
                </a:solidFill>
                <a:latin typeface="Times New Roman"/>
                <a:ea typeface="Red Hat Text"/>
              </a:rPr>
              <a:t> </a:t>
            </a:r>
            <a:r>
              <a:rPr b="0" lang="fr-FR" sz="1800" spc="-1" strike="noStrike">
                <a:solidFill>
                  <a:srgbClr val="56051a"/>
                </a:solidFill>
                <a:latin typeface="Times New Roman"/>
                <a:ea typeface="Red Hat Text"/>
              </a:rPr>
              <a:t>	</a:t>
            </a:r>
            <a:r>
              <a:rPr b="0" lang="fr-FR" sz="1800" spc="-1" strike="noStrike">
                <a:solidFill>
                  <a:srgbClr val="ffffff"/>
                </a:solidFill>
                <a:latin typeface="Modern No. 20"/>
                <a:ea typeface="Red Hat Text"/>
              </a:rPr>
              <a:t>nourhanepop14@gmail.com</a:t>
            </a:r>
            <a:endParaRPr b="0" lang="fr-FR" sz="1800" spc="-1" strike="noStrike">
              <a:latin typeface="Arial"/>
            </a:endParaRPr>
          </a:p>
        </p:txBody>
      </p:sp>
      <p:sp>
        <p:nvSpPr>
          <p:cNvPr id="584"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B233E888-AFA3-4359-8E40-968DB24D3A46}"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585" name="Picture 2" descr="C:\Users\Dell\Downloads\SHAREit\CC_20191209_084839.png"/>
          <p:cNvPicPr/>
          <p:nvPr/>
        </p:nvPicPr>
        <p:blipFill>
          <a:blip r:embed="rId1"/>
          <a:stretch/>
        </p:blipFill>
        <p:spPr>
          <a:xfrm>
            <a:off x="10080" y="743040"/>
            <a:ext cx="3783600" cy="3783600"/>
          </a:xfrm>
          <a:prstGeom prst="rect">
            <a:avLst/>
          </a:prstGeom>
          <a:ln>
            <a:noFill/>
          </a:ln>
        </p:spPr>
      </p:pic>
      <p:sp>
        <p:nvSpPr>
          <p:cNvPr id="586" name="CustomShape 4"/>
          <p:cNvSpPr/>
          <p:nvPr/>
        </p:nvSpPr>
        <p:spPr>
          <a:xfrm>
            <a:off x="838080" y="4705200"/>
            <a:ext cx="2320560" cy="363960"/>
          </a:xfrm>
          <a:prstGeom prst="rect">
            <a:avLst/>
          </a:prstGeom>
          <a:noFill/>
          <a:ln>
            <a:noFill/>
          </a:ln>
        </p:spPr>
        <p:style>
          <a:lnRef idx="0"/>
          <a:fillRef idx="0"/>
          <a:effectRef idx="0"/>
          <a:fontRef idx="minor"/>
        </p:style>
        <p:txBody>
          <a:bodyPr lIns="0" rIns="0" tIns="45000" bIns="45000">
            <a:spAutoFit/>
          </a:bodyPr>
          <a:p>
            <a:pPr algn="ctr">
              <a:lnSpc>
                <a:spcPct val="100000"/>
              </a:lnSpc>
              <a:spcAft>
                <a:spcPts val="901"/>
              </a:spcAft>
            </a:pPr>
            <a:r>
              <a:rPr b="1" lang="fr-FR" sz="1800" spc="-1" strike="noStrike" cap="all">
                <a:solidFill>
                  <a:srgbClr val="ffffff"/>
                </a:solidFill>
                <a:latin typeface="Modern No. 20"/>
                <a:ea typeface="Arial"/>
              </a:rPr>
              <a:t>ANALYST</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3886200" y="514440"/>
            <a:ext cx="3285000" cy="121860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88" name="CustomShape 2"/>
          <p:cNvSpPr/>
          <p:nvPr/>
        </p:nvSpPr>
        <p:spPr>
          <a:xfrm>
            <a:off x="3886200" y="1733400"/>
            <a:ext cx="4835160" cy="3275280"/>
          </a:xfrm>
          <a:prstGeom prst="rect">
            <a:avLst/>
          </a:prstGeom>
          <a:noFill/>
          <a:ln>
            <a:noFill/>
          </a:ln>
        </p:spPr>
        <p:style>
          <a:lnRef idx="0"/>
          <a:fillRef idx="0"/>
          <a:effectRef idx="0"/>
          <a:fontRef idx="minor"/>
        </p:style>
        <p:txBody>
          <a:bodyPr lIns="0" rIns="0" tIns="0" bIns="0">
            <a:noAutofit/>
          </a:bodyPr>
          <a:p>
            <a:pPr marL="101520">
              <a:lnSpc>
                <a:spcPct val="115000"/>
              </a:lnSpc>
              <a:spcBef>
                <a:spcPts val="601"/>
              </a:spcBef>
            </a:pPr>
            <a:r>
              <a:rPr b="1" lang="fr-FR" sz="1800" spc="-1" strike="noStrike">
                <a:solidFill>
                  <a:srgbClr val="56051a"/>
                </a:solidFill>
                <a:latin typeface="Times New Roman"/>
                <a:ea typeface="Red Hat Text"/>
              </a:rPr>
              <a:t>I am </a:t>
            </a:r>
            <a:r>
              <a:rPr b="1" lang="fr-FR" sz="1800" spc="-1" strike="noStrike" cap="all">
                <a:solidFill>
                  <a:srgbClr val="f0f0ee"/>
                </a:solidFill>
                <a:latin typeface="Modern No. 20"/>
                <a:ea typeface="Red Hat Text"/>
              </a:rPr>
              <a:t>LARACHI ABDELHADI</a:t>
            </a:r>
            <a:endParaRPr b="0" lang="fr-FR" sz="1800" spc="-1" strike="noStrike">
              <a:latin typeface="Arial"/>
            </a:endParaRPr>
          </a:p>
          <a:p>
            <a:pPr marL="457200" indent="-35424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I’m back-end developer , develop, code and test software systems, or applications for software improvements and new products.</a:t>
            </a:r>
            <a:endParaRPr b="0" lang="fr-FR" sz="1800" spc="-1" strike="noStrike">
              <a:latin typeface="Arial"/>
            </a:endParaRPr>
          </a:p>
          <a:p>
            <a:pPr marL="457200" indent="-35424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Create and develop components applications that deliver value to customers</a:t>
            </a:r>
            <a:endParaRPr b="0" lang="fr-FR" sz="1800" spc="-1" strike="noStrike">
              <a:latin typeface="Arial"/>
            </a:endParaRPr>
          </a:p>
          <a:p>
            <a:pPr>
              <a:lnSpc>
                <a:spcPct val="115000"/>
              </a:lnSpc>
              <a:spcBef>
                <a:spcPts val="601"/>
              </a:spcBef>
            </a:pPr>
            <a:r>
              <a:rPr b="0" lang="fr-FR" sz="1800" spc="-1" strike="noStrike">
                <a:solidFill>
                  <a:srgbClr val="56051a"/>
                </a:solidFill>
                <a:latin typeface="Times New Roman"/>
                <a:ea typeface="Red Hat Text"/>
              </a:rPr>
              <a:t>You can find me at </a:t>
            </a:r>
            <a:endParaRPr b="0" lang="fr-FR" sz="1800" spc="-1" strike="noStrike">
              <a:latin typeface="Arial"/>
            </a:endParaRPr>
          </a:p>
          <a:p>
            <a:pPr>
              <a:lnSpc>
                <a:spcPct val="115000"/>
              </a:lnSpc>
              <a:spcBef>
                <a:spcPts val="601"/>
              </a:spcBef>
            </a:pPr>
            <a:r>
              <a:rPr b="0" lang="fr-FR" sz="1800" spc="-1" strike="noStrike">
                <a:solidFill>
                  <a:srgbClr val="ffffff"/>
                </a:solidFill>
                <a:latin typeface="Modern No. 20"/>
                <a:ea typeface="Red Hat Text"/>
              </a:rPr>
              <a:t>	</a:t>
            </a:r>
            <a:r>
              <a:rPr b="0" lang="fr-FR" sz="1800" spc="-1" strike="noStrike">
                <a:solidFill>
                  <a:srgbClr val="ffffff"/>
                </a:solidFill>
                <a:latin typeface="Modern No. 20"/>
                <a:ea typeface="Red Hat Text"/>
              </a:rPr>
              <a:t>larachiabdelhadi@gmail.com</a:t>
            </a:r>
            <a:endParaRPr b="0" lang="fr-FR" sz="1800" spc="-1" strike="noStrike">
              <a:latin typeface="Arial"/>
            </a:endParaRPr>
          </a:p>
        </p:txBody>
      </p:sp>
      <p:sp>
        <p:nvSpPr>
          <p:cNvPr id="589"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CBD40C50-E647-4F39-B624-182C717A63DF}"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590" name="CustomShape 4"/>
          <p:cNvSpPr/>
          <p:nvPr/>
        </p:nvSpPr>
        <p:spPr>
          <a:xfrm>
            <a:off x="685800" y="4552920"/>
            <a:ext cx="2741760" cy="638280"/>
          </a:xfrm>
          <a:prstGeom prst="rect">
            <a:avLst/>
          </a:prstGeom>
          <a:noFill/>
          <a:ln>
            <a:noFill/>
          </a:ln>
        </p:spPr>
        <p:style>
          <a:lnRef idx="0"/>
          <a:fillRef idx="0"/>
          <a:effectRef idx="0"/>
          <a:fontRef idx="minor"/>
        </p:style>
        <p:txBody>
          <a:bodyPr lIns="0" rIns="0" tIns="45000" bIns="45000">
            <a:spAutoFit/>
          </a:bodyPr>
          <a:p>
            <a:pPr algn="just">
              <a:lnSpc>
                <a:spcPct val="100000"/>
              </a:lnSpc>
              <a:spcAft>
                <a:spcPts val="901"/>
              </a:spcAft>
            </a:pPr>
            <a:r>
              <a:rPr b="1" lang="fr-FR" sz="1800" spc="-1" strike="noStrike" cap="all">
                <a:solidFill>
                  <a:srgbClr val="ffffff"/>
                </a:solidFill>
                <a:latin typeface="Modern No. 20"/>
                <a:ea typeface="Arial"/>
              </a:rPr>
              <a:t>DESKTOP DEVELOPER</a:t>
            </a:r>
            <a:endParaRPr b="0" lang="fr-FR" sz="1800" spc="-1" strike="noStrike">
              <a:latin typeface="Arial"/>
            </a:endParaRPr>
          </a:p>
        </p:txBody>
      </p:sp>
      <p:pic>
        <p:nvPicPr>
          <p:cNvPr id="591" name="Picture 2" descr="C:\Users\Dell\Desktop\CC_20191209_151505.png"/>
          <p:cNvPicPr/>
          <p:nvPr/>
        </p:nvPicPr>
        <p:blipFill>
          <a:blip r:embed="rId1"/>
          <a:stretch/>
        </p:blipFill>
        <p:spPr>
          <a:xfrm>
            <a:off x="114480" y="743040"/>
            <a:ext cx="3732480" cy="37324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609480" y="361800"/>
            <a:ext cx="5888520" cy="63972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800" spc="-1" strike="noStrike">
                <a:solidFill>
                  <a:srgbClr val="ed8227"/>
                </a:solidFill>
                <a:latin typeface="Modern No. 20"/>
                <a:ea typeface="Zilla Slab"/>
              </a:rPr>
              <a:t>Introduction</a:t>
            </a:r>
            <a:endParaRPr b="0" lang="fr-FR" sz="4800" spc="-1" strike="noStrike">
              <a:latin typeface="Arial"/>
            </a:endParaRPr>
          </a:p>
        </p:txBody>
      </p:sp>
      <p:sp>
        <p:nvSpPr>
          <p:cNvPr id="593" name="CustomShape 2"/>
          <p:cNvSpPr/>
          <p:nvPr/>
        </p:nvSpPr>
        <p:spPr>
          <a:xfrm>
            <a:off x="611280" y="1265760"/>
            <a:ext cx="5888520" cy="3742920"/>
          </a:xfrm>
          <a:prstGeom prst="rect">
            <a:avLst/>
          </a:prstGeom>
          <a:noFill/>
          <a:ln>
            <a:noFill/>
          </a:ln>
        </p:spPr>
        <p:style>
          <a:lnRef idx="0"/>
          <a:fillRef idx="0"/>
          <a:effectRef idx="0"/>
          <a:fontRef idx="minor"/>
        </p:style>
        <p:txBody>
          <a:bodyPr lIns="0" rIns="0" tIns="0" bIns="0">
            <a:noAutofit/>
          </a:bodyPr>
          <a:p>
            <a:pPr algn="just">
              <a:lnSpc>
                <a:spcPct val="115000"/>
              </a:lnSpc>
              <a:spcBef>
                <a:spcPts val="601"/>
              </a:spcBef>
            </a:pPr>
            <a:r>
              <a:rPr b="0" lang="fr-FR" sz="2000" spc="-1" strike="noStrike">
                <a:solidFill>
                  <a:srgbClr val="56051a"/>
                </a:solidFill>
                <a:latin typeface="Times New Roman"/>
                <a:ea typeface="Red Hat Text"/>
              </a:rPr>
              <a:t>Recently, educational systems are on the one side to</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increase the efficiency and quality are encountering the</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new difficulties and the requirements of the dynamic</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economy and other native or local existing businesses.</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This poses the need to establish and institutionalize a</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comprehensive systems for supporting decision making</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and distributed training</a:t>
            </a:r>
            <a:endParaRPr b="0" lang="fr-FR" sz="2000" spc="-1" strike="noStrike">
              <a:latin typeface="Arial"/>
            </a:endParaRPr>
          </a:p>
        </p:txBody>
      </p:sp>
      <p:sp>
        <p:nvSpPr>
          <p:cNvPr id="594" name="CustomShape 3"/>
          <p:cNvSpPr/>
          <p:nvPr/>
        </p:nvSpPr>
        <p:spPr>
          <a:xfrm>
            <a:off x="8480520" y="4749840"/>
            <a:ext cx="547200" cy="392040"/>
          </a:xfrm>
          <a:prstGeom prst="rect">
            <a:avLst/>
          </a:prstGeom>
          <a:noFill/>
          <a:ln>
            <a:noFill/>
          </a:ln>
        </p:spPr>
        <p:style>
          <a:lnRef idx="0"/>
          <a:fillRef idx="0"/>
          <a:effectRef idx="0"/>
          <a:fontRef idx="minor"/>
        </p:style>
        <p:txBody>
          <a:bodyPr lIns="0" rIns="0" tIns="0" bIns="0" anchor="ctr">
            <a:noAutofit/>
          </a:bodyPr>
          <a:p>
            <a:pPr algn="r">
              <a:lnSpc>
                <a:spcPct val="100000"/>
              </a:lnSpc>
            </a:pPr>
            <a:fld id="{67AF5C82-F665-4B10-A1B1-31FDBF5FDF9F}"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529</TotalTime>
  <Application>LibreOffice/6.3.3.2$Windows_X86_64 LibreOffice_project/a64200df03143b798afd1ec74a12ab50359878ed</Application>
  <Words>1423</Words>
  <Paragraphs>260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2020-02-28T11:20:26Z</dcterms:modified>
  <cp:revision>90</cp:revision>
  <dc:subject/>
  <dc:title>DATA NEED ANALYSIS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35</vt:i4>
  </property>
  <property fmtid="{D5CDD505-2E9C-101B-9397-08002B2CF9AE}" pid="8" name="PresentationFormat">
    <vt:lpwstr>Affichage à l'écran (16:9)</vt:lpwstr>
  </property>
  <property fmtid="{D5CDD505-2E9C-101B-9397-08002B2CF9AE}" pid="9" name="ScaleCrop">
    <vt:bool>0</vt:bool>
  </property>
  <property fmtid="{D5CDD505-2E9C-101B-9397-08002B2CF9AE}" pid="10" name="ShareDoc">
    <vt:bool>0</vt:bool>
  </property>
  <property fmtid="{D5CDD505-2E9C-101B-9397-08002B2CF9AE}" pid="11" name="Slides">
    <vt:i4>53</vt:i4>
  </property>
</Properties>
</file>